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142534306" r:id="rId5"/>
    <p:sldId id="2142534307" r:id="rId6"/>
    <p:sldId id="2142534314" r:id="rId7"/>
    <p:sldId id="2142534308" r:id="rId8"/>
    <p:sldId id="2142534313" r:id="rId9"/>
    <p:sldId id="2142534309" r:id="rId10"/>
    <p:sldId id="2142534315" r:id="rId11"/>
    <p:sldId id="2142534310" r:id="rId12"/>
    <p:sldId id="2142534311" r:id="rId13"/>
    <p:sldId id="2142534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tin, Raphael" initials="GR" lastIdx="13" clrIdx="0">
    <p:extLst>
      <p:ext uri="{19B8F6BF-5375-455C-9EA6-DF929625EA0E}">
        <p15:presenceInfo xmlns:p15="http://schemas.microsoft.com/office/powerpoint/2012/main" userId="S::Raphael.Getin@kla-tencor.com::0b9e77f3-30f9-44df-8959-409bc49a2f91" providerId="AD"/>
      </p:ext>
    </p:extLst>
  </p:cmAuthor>
  <p:cmAuthor id="2" name="Hu, Dawei" initials="HD" lastIdx="7" clrIdx="1">
    <p:extLst>
      <p:ext uri="{19B8F6BF-5375-455C-9EA6-DF929625EA0E}">
        <p15:presenceInfo xmlns:p15="http://schemas.microsoft.com/office/powerpoint/2012/main" userId="S::dawei.hu@kla-tencor.com::dad594b5-76c8-4e02-a2f2-90dc58231a4b" providerId="AD"/>
      </p:ext>
    </p:extLst>
  </p:cmAuthor>
  <p:cmAuthor id="3" name="Tsao, Eddy" initials="TE" lastIdx="174" clrIdx="2">
    <p:extLst>
      <p:ext uri="{19B8F6BF-5375-455C-9EA6-DF929625EA0E}">
        <p15:presenceInfo xmlns:p15="http://schemas.microsoft.com/office/powerpoint/2012/main" userId="S::Eddy.Tsao@kla-tencor.com::afa0b4c7-4c48-493e-8eb4-7a93844c0b6b" providerId="AD"/>
      </p:ext>
    </p:extLst>
  </p:cmAuthor>
  <p:cmAuthor id="4" name="Chang, Karl" initials="CK" lastIdx="14" clrIdx="3">
    <p:extLst>
      <p:ext uri="{19B8F6BF-5375-455C-9EA6-DF929625EA0E}">
        <p15:presenceInfo xmlns:p15="http://schemas.microsoft.com/office/powerpoint/2012/main" userId="S::Karl.Chang@kla-tencor.com::185e77f2-8353-4135-980f-569b1e576b4b" providerId="AD"/>
      </p:ext>
    </p:extLst>
  </p:cmAuthor>
  <p:cmAuthor id="5" name="Shaughnessy, Derrick" initials="SD" lastIdx="13" clrIdx="4">
    <p:extLst>
      <p:ext uri="{19B8F6BF-5375-455C-9EA6-DF929625EA0E}">
        <p15:presenceInfo xmlns:p15="http://schemas.microsoft.com/office/powerpoint/2012/main" userId="S::Derrick.Shaughnessy@kla-tencor.com::1d2398fb-45a2-4104-9a84-173a08c41c43" providerId="AD"/>
      </p:ext>
    </p:extLst>
  </p:cmAuthor>
  <p:cmAuthor id="6" name="Di, Ming" initials="DM" lastIdx="1" clrIdx="5">
    <p:extLst>
      <p:ext uri="{19B8F6BF-5375-455C-9EA6-DF929625EA0E}">
        <p15:presenceInfo xmlns:p15="http://schemas.microsoft.com/office/powerpoint/2012/main" userId="S::ming.di@kla-tencor.com::23fc0d89-bcf7-451d-b297-db37013a3888" providerId="AD"/>
      </p:ext>
    </p:extLst>
  </p:cmAuthor>
  <p:cmAuthor id="7" name="Chiu, Emily" initials="CE" lastIdx="2" clrIdx="6">
    <p:extLst>
      <p:ext uri="{19B8F6BF-5375-455C-9EA6-DF929625EA0E}">
        <p15:presenceInfo xmlns:p15="http://schemas.microsoft.com/office/powerpoint/2012/main" userId="S::Emily.Chiu@kla-tencor.com::6a936805-714e-4071-9b39-a7b1462f9b9a" providerId="AD"/>
      </p:ext>
    </p:extLst>
  </p:cmAuthor>
  <p:cmAuthor id="8" name="Eddy.Tsao@kla-tencor.com" initials="Et" lastIdx="4" clrIdx="7">
    <p:extLst>
      <p:ext uri="{19B8F6BF-5375-455C-9EA6-DF929625EA0E}">
        <p15:presenceInfo xmlns:p15="http://schemas.microsoft.com/office/powerpoint/2012/main" userId="Eddy.Tsao@kla-tencor.com" providerId="None"/>
      </p:ext>
    </p:extLst>
  </p:cmAuthor>
  <p:cmAuthor id="9" name="Lagodzinski, Andrew" initials="LA" lastIdx="2" clrIdx="8">
    <p:extLst>
      <p:ext uri="{19B8F6BF-5375-455C-9EA6-DF929625EA0E}">
        <p15:presenceInfo xmlns:p15="http://schemas.microsoft.com/office/powerpoint/2012/main" userId="S::andrew.lagodzinski@kla-tencor.com::78483059-f54f-464a-872f-e28e570fab5f" providerId="AD"/>
      </p:ext>
    </p:extLst>
  </p:cmAuthor>
  <p:cmAuthor id="10" name="Zhang, Yan" initials="ZY" lastIdx="12" clrIdx="9">
    <p:extLst>
      <p:ext uri="{19B8F6BF-5375-455C-9EA6-DF929625EA0E}">
        <p15:presenceInfo xmlns:p15="http://schemas.microsoft.com/office/powerpoint/2012/main" userId="S::Yan.Zhang@kla-tencor.com::ea080174-f179-43b2-bff4-aec864acd365" providerId="AD"/>
      </p:ext>
    </p:extLst>
  </p:cmAuthor>
  <p:cmAuthor id="11" name="Zhu, Johnny" initials="ZJ" lastIdx="3" clrIdx="10">
    <p:extLst>
      <p:ext uri="{19B8F6BF-5375-455C-9EA6-DF929625EA0E}">
        <p15:presenceInfo xmlns:p15="http://schemas.microsoft.com/office/powerpoint/2012/main" userId="S::johnny.zhu@kla-tencor.com::5b9f2224-ded3-4a87-b84e-dfba52060513" providerId="AD"/>
      </p:ext>
    </p:extLst>
  </p:cmAuthor>
  <p:cmAuthor id="12" name="Kong, Kenneth" initials="KK" lastIdx="6" clrIdx="11">
    <p:extLst>
      <p:ext uri="{19B8F6BF-5375-455C-9EA6-DF929625EA0E}">
        <p15:presenceInfo xmlns:p15="http://schemas.microsoft.com/office/powerpoint/2012/main" userId="S::Kenneth.Kong@kla-tencor.com::969318d2-9dd5-4d1b-91cd-f0b70f226d56" providerId="AD"/>
      </p:ext>
    </p:extLst>
  </p:cmAuthor>
  <p:cmAuthor id="13" name="Tan, Zhengquan" initials="TZ" lastIdx="1" clrIdx="12">
    <p:extLst>
      <p:ext uri="{19B8F6BF-5375-455C-9EA6-DF929625EA0E}">
        <p15:presenceInfo xmlns:p15="http://schemas.microsoft.com/office/powerpoint/2012/main" userId="S::zhengquan.tan@kla-tencor.com::7763f3c1-c548-4776-a85f-97e1e5c29d1a" providerId="AD"/>
      </p:ext>
    </p:extLst>
  </p:cmAuthor>
  <p:cmAuthor id="14" name="Rovira, Pablo" initials="RP" lastIdx="1" clrIdx="13">
    <p:extLst>
      <p:ext uri="{19B8F6BF-5375-455C-9EA6-DF929625EA0E}">
        <p15:presenceInfo xmlns:p15="http://schemas.microsoft.com/office/powerpoint/2012/main" userId="S::Pablo.Rovira@kla-tencor.com::217e4e05-fbe6-4f5b-903d-c092fd909887" providerId="AD"/>
      </p:ext>
    </p:extLst>
  </p:cmAuthor>
  <p:cmAuthor id="15" name="Miao, Bing" initials="MB" lastIdx="1" clrIdx="14">
    <p:extLst>
      <p:ext uri="{19B8F6BF-5375-455C-9EA6-DF929625EA0E}">
        <p15:presenceInfo xmlns:p15="http://schemas.microsoft.com/office/powerpoint/2012/main" userId="S::Bing.Miao@kla-tencor.com::14d501bf-0c5b-4ce4-8036-8112796a8d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797"/>
    <a:srgbClr val="F25C00"/>
    <a:srgbClr val="D65200"/>
    <a:srgbClr val="203764"/>
    <a:srgbClr val="00A7E1"/>
    <a:srgbClr val="0000FF"/>
    <a:srgbClr val="FFFFFF"/>
    <a:srgbClr val="0066FF"/>
    <a:srgbClr val="50DD3F"/>
    <a:srgbClr val="FF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BCF79-CC9B-4CAB-93DE-B256ED540FE0}" v="12" dt="2026-01-06T09:50:15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61" d="100"/>
          <a:sy n="61" d="100"/>
        </p:scale>
        <p:origin x="876" y="2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ihov, Eliezer" userId="14c90e2e-9a14-4376-84c7-f865914e565b" providerId="ADAL" clId="{5E351D2E-0FC1-4BCD-8079-E210C3312714}"/>
    <pc:docChg chg="undo custSel addSld modSld sldOrd">
      <pc:chgData name="Mashihov, Eliezer" userId="14c90e2e-9a14-4376-84c7-f865914e565b" providerId="ADAL" clId="{5E351D2E-0FC1-4BCD-8079-E210C3312714}" dt="2026-01-06T10:15:53.877" v="933" actId="680"/>
      <pc:docMkLst>
        <pc:docMk/>
      </pc:docMkLst>
      <pc:sldChg chg="addSp delSp modSp mod">
        <pc:chgData name="Mashihov, Eliezer" userId="14c90e2e-9a14-4376-84c7-f865914e565b" providerId="ADAL" clId="{5E351D2E-0FC1-4BCD-8079-E210C3312714}" dt="2026-01-05T08:32:23.812" v="52" actId="478"/>
        <pc:sldMkLst>
          <pc:docMk/>
          <pc:sldMk cId="3123432215" sldId="2142534306"/>
        </pc:sldMkLst>
        <pc:picChg chg="add del mod">
          <ac:chgData name="Mashihov, Eliezer" userId="14c90e2e-9a14-4376-84c7-f865914e565b" providerId="ADAL" clId="{5E351D2E-0FC1-4BCD-8079-E210C3312714}" dt="2026-01-05T08:32:23.812" v="52" actId="478"/>
          <ac:picMkLst>
            <pc:docMk/>
            <pc:sldMk cId="3123432215" sldId="2142534306"/>
            <ac:picMk id="3" creationId="{00D3EB4B-02EA-C854-52EE-C56458DE4D43}"/>
          </ac:picMkLst>
        </pc:picChg>
        <pc:picChg chg="add mod">
          <ac:chgData name="Mashihov, Eliezer" userId="14c90e2e-9a14-4376-84c7-f865914e565b" providerId="ADAL" clId="{5E351D2E-0FC1-4BCD-8079-E210C3312714}" dt="2026-01-05T08:32:22.697" v="51" actId="1076"/>
          <ac:picMkLst>
            <pc:docMk/>
            <pc:sldMk cId="3123432215" sldId="2142534306"/>
            <ac:picMk id="5" creationId="{22B703B3-058E-4193-E298-065EC4367AC9}"/>
          </ac:picMkLst>
        </pc:picChg>
      </pc:sldChg>
      <pc:sldChg chg="addSp modSp mod">
        <pc:chgData name="Mashihov, Eliezer" userId="14c90e2e-9a14-4376-84c7-f865914e565b" providerId="ADAL" clId="{5E351D2E-0FC1-4BCD-8079-E210C3312714}" dt="2026-01-06T09:44:34.579" v="505" actId="20577"/>
        <pc:sldMkLst>
          <pc:docMk/>
          <pc:sldMk cId="3990378348" sldId="2142534307"/>
        </pc:sldMkLst>
        <pc:spChg chg="mod">
          <ac:chgData name="Mashihov, Eliezer" userId="14c90e2e-9a14-4376-84c7-f865914e565b" providerId="ADAL" clId="{5E351D2E-0FC1-4BCD-8079-E210C3312714}" dt="2026-01-06T09:40:29.841" v="139" actId="20577"/>
          <ac:spMkLst>
            <pc:docMk/>
            <pc:sldMk cId="3990378348" sldId="2142534307"/>
            <ac:spMk id="2" creationId="{6BB25A76-0D43-5651-2092-85EF87DA617C}"/>
          </ac:spMkLst>
        </pc:spChg>
        <pc:spChg chg="mod">
          <ac:chgData name="Mashihov, Eliezer" userId="14c90e2e-9a14-4376-84c7-f865914e565b" providerId="ADAL" clId="{5E351D2E-0FC1-4BCD-8079-E210C3312714}" dt="2026-01-06T09:44:34.579" v="505" actId="20577"/>
          <ac:spMkLst>
            <pc:docMk/>
            <pc:sldMk cId="3990378348" sldId="2142534307"/>
            <ac:spMk id="3" creationId="{99396095-F898-8CD6-431D-C33D2EE31F53}"/>
          </ac:spMkLst>
        </pc:spChg>
        <pc:picChg chg="add mod">
          <ac:chgData name="Mashihov, Eliezer" userId="14c90e2e-9a14-4376-84c7-f865914e565b" providerId="ADAL" clId="{5E351D2E-0FC1-4BCD-8079-E210C3312714}" dt="2026-01-05T08:32:34.303" v="54" actId="1076"/>
          <ac:picMkLst>
            <pc:docMk/>
            <pc:sldMk cId="3990378348" sldId="2142534307"/>
            <ac:picMk id="4" creationId="{EDE78C06-1E26-B53D-43ED-63698817C17D}"/>
          </ac:picMkLst>
        </pc:picChg>
      </pc:sldChg>
      <pc:sldChg chg="addSp modSp mod">
        <pc:chgData name="Mashihov, Eliezer" userId="14c90e2e-9a14-4376-84c7-f865914e565b" providerId="ADAL" clId="{5E351D2E-0FC1-4BCD-8079-E210C3312714}" dt="2026-01-06T10:00:34.264" v="932" actId="20577"/>
        <pc:sldMkLst>
          <pc:docMk/>
          <pc:sldMk cId="1713395891" sldId="2142534308"/>
        </pc:sldMkLst>
        <pc:spChg chg="mod">
          <ac:chgData name="Mashihov, Eliezer" userId="14c90e2e-9a14-4376-84c7-f865914e565b" providerId="ADAL" clId="{5E351D2E-0FC1-4BCD-8079-E210C3312714}" dt="2026-01-06T09:57:53.829" v="701" actId="20577"/>
          <ac:spMkLst>
            <pc:docMk/>
            <pc:sldMk cId="1713395891" sldId="2142534308"/>
            <ac:spMk id="2" creationId="{F607B996-DF61-0288-1ACF-C1B1941E2088}"/>
          </ac:spMkLst>
        </pc:spChg>
        <pc:spChg chg="mod">
          <ac:chgData name="Mashihov, Eliezer" userId="14c90e2e-9a14-4376-84c7-f865914e565b" providerId="ADAL" clId="{5E351D2E-0FC1-4BCD-8079-E210C3312714}" dt="2026-01-06T10:00:34.264" v="932" actId="20577"/>
          <ac:spMkLst>
            <pc:docMk/>
            <pc:sldMk cId="1713395891" sldId="2142534308"/>
            <ac:spMk id="3" creationId="{981C5143-248F-530B-1FCF-2AB82F1318F0}"/>
          </ac:spMkLst>
        </pc:spChg>
        <pc:picChg chg="add mod">
          <ac:chgData name="Mashihov, Eliezer" userId="14c90e2e-9a14-4376-84c7-f865914e565b" providerId="ADAL" clId="{5E351D2E-0FC1-4BCD-8079-E210C3312714}" dt="2026-01-05T08:32:45.492" v="58" actId="1076"/>
          <ac:picMkLst>
            <pc:docMk/>
            <pc:sldMk cId="1713395891" sldId="2142534308"/>
            <ac:picMk id="4" creationId="{D5CE649F-3910-6415-2782-E4573BB640D4}"/>
          </ac:picMkLst>
        </pc:picChg>
      </pc:sldChg>
      <pc:sldChg chg="addSp delSp modSp mod">
        <pc:chgData name="Mashihov, Eliezer" userId="14c90e2e-9a14-4376-84c7-f865914e565b" providerId="ADAL" clId="{5E351D2E-0FC1-4BCD-8079-E210C3312714}" dt="2026-01-05T09:06:54.975" v="81" actId="9405"/>
        <pc:sldMkLst>
          <pc:docMk/>
          <pc:sldMk cId="3070301937" sldId="2142534309"/>
        </pc:sldMkLst>
        <pc:picChg chg="add mod">
          <ac:chgData name="Mashihov, Eliezer" userId="14c90e2e-9a14-4376-84c7-f865914e565b" providerId="ADAL" clId="{5E351D2E-0FC1-4BCD-8079-E210C3312714}" dt="2026-01-05T08:32:54.923" v="62" actId="1076"/>
          <ac:picMkLst>
            <pc:docMk/>
            <pc:sldMk cId="3070301937" sldId="2142534309"/>
            <ac:picMk id="3" creationId="{D404DFA3-E116-3ACA-288E-C535B27BF4A4}"/>
          </ac:picMkLst>
        </pc:picChg>
        <pc:inkChg chg="add del">
          <ac:chgData name="Mashihov, Eliezer" userId="14c90e2e-9a14-4376-84c7-f865914e565b" providerId="ADAL" clId="{5E351D2E-0FC1-4BCD-8079-E210C3312714}" dt="2026-01-05T09:05:06.264" v="79" actId="9405"/>
          <ac:inkMkLst>
            <pc:docMk/>
            <pc:sldMk cId="3070301937" sldId="2142534309"/>
            <ac:inkMk id="5" creationId="{D0B7D6CC-3600-6999-5028-A92E7F6C1278}"/>
          </ac:inkMkLst>
        </pc:inkChg>
        <pc:inkChg chg="add">
          <ac:chgData name="Mashihov, Eliezer" userId="14c90e2e-9a14-4376-84c7-f865914e565b" providerId="ADAL" clId="{5E351D2E-0FC1-4BCD-8079-E210C3312714}" dt="2026-01-05T09:06:36.101" v="80" actId="9405"/>
          <ac:inkMkLst>
            <pc:docMk/>
            <pc:sldMk cId="3070301937" sldId="2142534309"/>
            <ac:inkMk id="6" creationId="{E1BA27FE-41DA-4E7D-40B7-2AD6634EAD06}"/>
          </ac:inkMkLst>
        </pc:inkChg>
        <pc:inkChg chg="add">
          <ac:chgData name="Mashihov, Eliezer" userId="14c90e2e-9a14-4376-84c7-f865914e565b" providerId="ADAL" clId="{5E351D2E-0FC1-4BCD-8079-E210C3312714}" dt="2026-01-05T09:06:54.975" v="81" actId="9405"/>
          <ac:inkMkLst>
            <pc:docMk/>
            <pc:sldMk cId="3070301937" sldId="2142534309"/>
            <ac:inkMk id="7" creationId="{2E8204C7-5032-A2EF-CA50-4E82637544A0}"/>
          </ac:inkMkLst>
        </pc:inkChg>
      </pc:sldChg>
      <pc:sldChg chg="addSp modSp mod">
        <pc:chgData name="Mashihov, Eliezer" userId="14c90e2e-9a14-4376-84c7-f865914e565b" providerId="ADAL" clId="{5E351D2E-0FC1-4BCD-8079-E210C3312714}" dt="2026-01-05T08:33:05.494" v="66" actId="1076"/>
        <pc:sldMkLst>
          <pc:docMk/>
          <pc:sldMk cId="1572693326" sldId="2142534310"/>
        </pc:sldMkLst>
        <pc:picChg chg="add mod">
          <ac:chgData name="Mashihov, Eliezer" userId="14c90e2e-9a14-4376-84c7-f865914e565b" providerId="ADAL" clId="{5E351D2E-0FC1-4BCD-8079-E210C3312714}" dt="2026-01-05T08:33:05.494" v="66" actId="1076"/>
          <ac:picMkLst>
            <pc:docMk/>
            <pc:sldMk cId="1572693326" sldId="2142534310"/>
            <ac:picMk id="3" creationId="{26BB26AB-46EC-6BB0-242E-9D24721BE9D2}"/>
          </ac:picMkLst>
        </pc:picChg>
        <pc:picChg chg="mod">
          <ac:chgData name="Mashihov, Eliezer" userId="14c90e2e-9a14-4376-84c7-f865914e565b" providerId="ADAL" clId="{5E351D2E-0FC1-4BCD-8079-E210C3312714}" dt="2026-01-05T08:33:01.590" v="65" actId="1076"/>
          <ac:picMkLst>
            <pc:docMk/>
            <pc:sldMk cId="1572693326" sldId="2142534310"/>
            <ac:picMk id="5" creationId="{A0107976-570C-BFAA-46E1-604AAAB8D7CA}"/>
          </ac:picMkLst>
        </pc:picChg>
      </pc:sldChg>
      <pc:sldChg chg="addSp delSp modSp mod">
        <pc:chgData name="Mashihov, Eliezer" userId="14c90e2e-9a14-4376-84c7-f865914e565b" providerId="ADAL" clId="{5E351D2E-0FC1-4BCD-8079-E210C3312714}" dt="2026-01-05T09:08:45.545" v="109" actId="9405"/>
        <pc:sldMkLst>
          <pc:docMk/>
          <pc:sldMk cId="756574190" sldId="2142534311"/>
        </pc:sldMkLst>
        <pc:grpChg chg="mod">
          <ac:chgData name="Mashihov, Eliezer" userId="14c90e2e-9a14-4376-84c7-f865914e565b" providerId="ADAL" clId="{5E351D2E-0FC1-4BCD-8079-E210C3312714}" dt="2026-01-05T09:08:43.668" v="102"/>
          <ac:grpSpMkLst>
            <pc:docMk/>
            <pc:sldMk cId="756574190" sldId="2142534311"/>
            <ac:grpSpMk id="18" creationId="{EC98D438-2B3C-6CDA-E04E-E51EC2220291}"/>
          </ac:grpSpMkLst>
        </pc:grpChg>
        <pc:grpChg chg="mod">
          <ac:chgData name="Mashihov, Eliezer" userId="14c90e2e-9a14-4376-84c7-f865914e565b" providerId="ADAL" clId="{5E351D2E-0FC1-4BCD-8079-E210C3312714}" dt="2026-01-05T09:08:43.668" v="102"/>
          <ac:grpSpMkLst>
            <pc:docMk/>
            <pc:sldMk cId="756574190" sldId="2142534311"/>
            <ac:grpSpMk id="19" creationId="{6BC3B7BE-A25F-FDA3-FA9B-44C246F3F31D}"/>
          </ac:grpSpMkLst>
        </pc:grpChg>
        <pc:picChg chg="add mod">
          <ac:chgData name="Mashihov, Eliezer" userId="14c90e2e-9a14-4376-84c7-f865914e565b" providerId="ADAL" clId="{5E351D2E-0FC1-4BCD-8079-E210C3312714}" dt="2026-01-05T08:33:14.888" v="70" actId="1076"/>
          <ac:picMkLst>
            <pc:docMk/>
            <pc:sldMk cId="756574190" sldId="2142534311"/>
            <ac:picMk id="3" creationId="{9BD593E1-CFC7-8DEA-CF92-CF293A4279A6}"/>
          </ac:picMkLst>
        </pc:picChg>
        <pc:picChg chg="mod">
          <ac:chgData name="Mashihov, Eliezer" userId="14c90e2e-9a14-4376-84c7-f865914e565b" providerId="ADAL" clId="{5E351D2E-0FC1-4BCD-8079-E210C3312714}" dt="2026-01-05T08:33:12.233" v="69" actId="1076"/>
          <ac:picMkLst>
            <pc:docMk/>
            <pc:sldMk cId="756574190" sldId="2142534311"/>
            <ac:picMk id="4" creationId="{1F2A969C-331E-404F-4BAF-AD4193A8F2E6}"/>
          </ac:picMkLst>
        </pc:picChg>
        <pc:inkChg chg="add del">
          <ac:chgData name="Mashihov, Eliezer" userId="14c90e2e-9a14-4376-84c7-f865914e565b" providerId="ADAL" clId="{5E351D2E-0FC1-4BCD-8079-E210C3312714}" dt="2026-01-05T09:08:24.533" v="85" actId="9405"/>
          <ac:inkMkLst>
            <pc:docMk/>
            <pc:sldMk cId="756574190" sldId="2142534311"/>
            <ac:inkMk id="5" creationId="{4CD830E2-3237-EBB4-9400-1AE53EC49C9A}"/>
          </ac:inkMkLst>
        </pc:inkChg>
        <pc:inkChg chg="add del">
          <ac:chgData name="Mashihov, Eliezer" userId="14c90e2e-9a14-4376-84c7-f865914e565b" providerId="ADAL" clId="{5E351D2E-0FC1-4BCD-8079-E210C3312714}" dt="2026-01-05T09:08:24.128" v="84" actId="9405"/>
          <ac:inkMkLst>
            <pc:docMk/>
            <pc:sldMk cId="756574190" sldId="2142534311"/>
            <ac:inkMk id="6" creationId="{38C357A5-7C27-5DC8-7B31-A8278FCF58F6}"/>
          </ac:inkMkLst>
        </pc:inkChg>
        <pc:inkChg chg="add del">
          <ac:chgData name="Mashihov, Eliezer" userId="14c90e2e-9a14-4376-84c7-f865914e565b" providerId="ADAL" clId="{5E351D2E-0FC1-4BCD-8079-E210C3312714}" dt="2026-01-05T09:08:35.502" v="91" actId="9405"/>
          <ac:inkMkLst>
            <pc:docMk/>
            <pc:sldMk cId="756574190" sldId="2142534311"/>
            <ac:inkMk id="7" creationId="{056A69D8-2420-B84F-08A3-6D64A2404BDB}"/>
          </ac:inkMkLst>
        </pc:inkChg>
        <pc:inkChg chg="add del">
          <ac:chgData name="Mashihov, Eliezer" userId="14c90e2e-9a14-4376-84c7-f865914e565b" providerId="ADAL" clId="{5E351D2E-0FC1-4BCD-8079-E210C3312714}" dt="2026-01-05T09:08:34.619" v="90" actId="9405"/>
          <ac:inkMkLst>
            <pc:docMk/>
            <pc:sldMk cId="756574190" sldId="2142534311"/>
            <ac:inkMk id="8" creationId="{A5D6AA15-CF91-9291-0842-5E6292515031}"/>
          </ac:inkMkLst>
        </pc:inkChg>
        <pc:inkChg chg="add del">
          <ac:chgData name="Mashihov, Eliezer" userId="14c90e2e-9a14-4376-84c7-f865914e565b" providerId="ADAL" clId="{5E351D2E-0FC1-4BCD-8079-E210C3312714}" dt="2026-01-05T09:08:34.451" v="89" actId="9405"/>
          <ac:inkMkLst>
            <pc:docMk/>
            <pc:sldMk cId="756574190" sldId="2142534311"/>
            <ac:inkMk id="9" creationId="{85A7F0AB-3E98-A6C6-9B6C-3D0155B047C4}"/>
          </ac:inkMkLst>
        </pc:inkChg>
        <pc:inkChg chg="add del mod">
          <ac:chgData name="Mashihov, Eliezer" userId="14c90e2e-9a14-4376-84c7-f865914e565b" providerId="ADAL" clId="{5E351D2E-0FC1-4BCD-8079-E210C3312714}" dt="2026-01-05T09:08:45.545" v="109" actId="9405"/>
          <ac:inkMkLst>
            <pc:docMk/>
            <pc:sldMk cId="756574190" sldId="2142534311"/>
            <ac:inkMk id="10" creationId="{09E38B3C-06FF-8EDA-3B38-95D66093AD3C}"/>
          </ac:inkMkLst>
        </pc:inkChg>
        <pc:inkChg chg="add del mod">
          <ac:chgData name="Mashihov, Eliezer" userId="14c90e2e-9a14-4376-84c7-f865914e565b" providerId="ADAL" clId="{5E351D2E-0FC1-4BCD-8079-E210C3312714}" dt="2026-01-05T09:08:45.160" v="108" actId="9405"/>
          <ac:inkMkLst>
            <pc:docMk/>
            <pc:sldMk cId="756574190" sldId="2142534311"/>
            <ac:inkMk id="11" creationId="{241B023B-BCA1-8646-9FCC-BB7C08C8B4DB}"/>
          </ac:inkMkLst>
        </pc:inkChg>
        <pc:inkChg chg="add del mod">
          <ac:chgData name="Mashihov, Eliezer" userId="14c90e2e-9a14-4376-84c7-f865914e565b" providerId="ADAL" clId="{5E351D2E-0FC1-4BCD-8079-E210C3312714}" dt="2026-01-05T09:08:44.759" v="107" actId="9405"/>
          <ac:inkMkLst>
            <pc:docMk/>
            <pc:sldMk cId="756574190" sldId="2142534311"/>
            <ac:inkMk id="12" creationId="{052715AD-7D69-BA27-2F07-F643ADF0DD0A}"/>
          </ac:inkMkLst>
        </pc:inkChg>
        <pc:inkChg chg="add del mod">
          <ac:chgData name="Mashihov, Eliezer" userId="14c90e2e-9a14-4376-84c7-f865914e565b" providerId="ADAL" clId="{5E351D2E-0FC1-4BCD-8079-E210C3312714}" dt="2026-01-05T09:08:44.366" v="106" actId="9405"/>
          <ac:inkMkLst>
            <pc:docMk/>
            <pc:sldMk cId="756574190" sldId="2142534311"/>
            <ac:inkMk id="13" creationId="{4BF286E8-BA38-778B-E992-4886194823F4}"/>
          </ac:inkMkLst>
        </pc:inkChg>
        <pc:inkChg chg="add del mod">
          <ac:chgData name="Mashihov, Eliezer" userId="14c90e2e-9a14-4376-84c7-f865914e565b" providerId="ADAL" clId="{5E351D2E-0FC1-4BCD-8079-E210C3312714}" dt="2026-01-05T09:08:44.132" v="105" actId="9405"/>
          <ac:inkMkLst>
            <pc:docMk/>
            <pc:sldMk cId="756574190" sldId="2142534311"/>
            <ac:inkMk id="14" creationId="{523AAD40-0975-C033-F495-2E5E42210CEE}"/>
          </ac:inkMkLst>
        </pc:inkChg>
        <pc:inkChg chg="add del mod">
          <ac:chgData name="Mashihov, Eliezer" userId="14c90e2e-9a14-4376-84c7-f865914e565b" providerId="ADAL" clId="{5E351D2E-0FC1-4BCD-8079-E210C3312714}" dt="2026-01-05T09:08:43.984" v="104" actId="9405"/>
          <ac:inkMkLst>
            <pc:docMk/>
            <pc:sldMk cId="756574190" sldId="2142534311"/>
            <ac:inkMk id="15" creationId="{9183BDE3-0593-9CA9-2ABF-28FA1AD85E28}"/>
          </ac:inkMkLst>
        </pc:inkChg>
        <pc:inkChg chg="add del mod">
          <ac:chgData name="Mashihov, Eliezer" userId="14c90e2e-9a14-4376-84c7-f865914e565b" providerId="ADAL" clId="{5E351D2E-0FC1-4BCD-8079-E210C3312714}" dt="2026-01-05T09:08:43.827" v="103" actId="9405"/>
          <ac:inkMkLst>
            <pc:docMk/>
            <pc:sldMk cId="756574190" sldId="2142534311"/>
            <ac:inkMk id="16" creationId="{297DD601-6A21-47C3-A45C-E260FD609FF9}"/>
          </ac:inkMkLst>
        </pc:inkChg>
        <pc:inkChg chg="add del mod">
          <ac:chgData name="Mashihov, Eliezer" userId="14c90e2e-9a14-4376-84c7-f865914e565b" providerId="ADAL" clId="{5E351D2E-0FC1-4BCD-8079-E210C3312714}" dt="2026-01-05T09:08:43.668" v="102"/>
          <ac:inkMkLst>
            <pc:docMk/>
            <pc:sldMk cId="756574190" sldId="2142534311"/>
            <ac:inkMk id="17" creationId="{D72A9541-A623-7DE6-B952-95FFD3DD1479}"/>
          </ac:inkMkLst>
        </pc:inkChg>
      </pc:sldChg>
      <pc:sldChg chg="addSp modSp mod">
        <pc:chgData name="Mashihov, Eliezer" userId="14c90e2e-9a14-4376-84c7-f865914e565b" providerId="ADAL" clId="{5E351D2E-0FC1-4BCD-8079-E210C3312714}" dt="2026-01-05T09:11:32.991" v="110" actId="1076"/>
        <pc:sldMkLst>
          <pc:docMk/>
          <pc:sldMk cId="111443699" sldId="2142534312"/>
        </pc:sldMkLst>
        <pc:picChg chg="add mod">
          <ac:chgData name="Mashihov, Eliezer" userId="14c90e2e-9a14-4376-84c7-f865914e565b" providerId="ADAL" clId="{5E351D2E-0FC1-4BCD-8079-E210C3312714}" dt="2026-01-05T08:33:36.296" v="73" actId="1076"/>
          <ac:picMkLst>
            <pc:docMk/>
            <pc:sldMk cId="111443699" sldId="2142534312"/>
            <ac:picMk id="2" creationId="{77634BBF-2EDB-CF7B-96DB-3D7B502C21E1}"/>
          </ac:picMkLst>
        </pc:picChg>
        <pc:picChg chg="mod">
          <ac:chgData name="Mashihov, Eliezer" userId="14c90e2e-9a14-4376-84c7-f865914e565b" providerId="ADAL" clId="{5E351D2E-0FC1-4BCD-8079-E210C3312714}" dt="2026-01-05T09:11:32.991" v="110" actId="1076"/>
          <ac:picMkLst>
            <pc:docMk/>
            <pc:sldMk cId="111443699" sldId="2142534312"/>
            <ac:picMk id="4" creationId="{3E31AFF0-A84D-3587-75E1-38874AA1D64E}"/>
          </ac:picMkLst>
        </pc:picChg>
      </pc:sldChg>
      <pc:sldChg chg="addSp modSp mod">
        <pc:chgData name="Mashihov, Eliezer" userId="14c90e2e-9a14-4376-84c7-f865914e565b" providerId="ADAL" clId="{5E351D2E-0FC1-4BCD-8079-E210C3312714}" dt="2026-01-05T08:32:49.133" v="60" actId="1076"/>
        <pc:sldMkLst>
          <pc:docMk/>
          <pc:sldMk cId="1816420945" sldId="2142534313"/>
        </pc:sldMkLst>
        <pc:picChg chg="add mod">
          <ac:chgData name="Mashihov, Eliezer" userId="14c90e2e-9a14-4376-84c7-f865914e565b" providerId="ADAL" clId="{5E351D2E-0FC1-4BCD-8079-E210C3312714}" dt="2026-01-05T08:32:49.133" v="60" actId="1076"/>
          <ac:picMkLst>
            <pc:docMk/>
            <pc:sldMk cId="1816420945" sldId="2142534313"/>
            <ac:picMk id="3" creationId="{34929BAF-B701-1F21-5D4A-937302207B94}"/>
          </ac:picMkLst>
        </pc:picChg>
      </pc:sldChg>
      <pc:sldChg chg="addSp modSp add mod ord">
        <pc:chgData name="Mashihov, Eliezer" userId="14c90e2e-9a14-4376-84c7-f865914e565b" providerId="ADAL" clId="{5E351D2E-0FC1-4BCD-8079-E210C3312714}" dt="2026-01-06T09:57:05.382" v="695" actId="20577"/>
        <pc:sldMkLst>
          <pc:docMk/>
          <pc:sldMk cId="315299530" sldId="2142534314"/>
        </pc:sldMkLst>
        <pc:spChg chg="mod">
          <ac:chgData name="Mashihov, Eliezer" userId="14c90e2e-9a14-4376-84c7-f865914e565b" providerId="ADAL" clId="{5E351D2E-0FC1-4BCD-8079-E210C3312714}" dt="2026-01-06T09:49:42.967" v="517" actId="20577"/>
          <ac:spMkLst>
            <pc:docMk/>
            <pc:sldMk cId="315299530" sldId="2142534314"/>
            <ac:spMk id="2" creationId="{115667ED-DDB0-F8BF-A753-45F29FAFD163}"/>
          </ac:spMkLst>
        </pc:spChg>
        <pc:spChg chg="mod">
          <ac:chgData name="Mashihov, Eliezer" userId="14c90e2e-9a14-4376-84c7-f865914e565b" providerId="ADAL" clId="{5E351D2E-0FC1-4BCD-8079-E210C3312714}" dt="2026-01-06T09:57:05.382" v="695" actId="20577"/>
          <ac:spMkLst>
            <pc:docMk/>
            <pc:sldMk cId="315299530" sldId="2142534314"/>
            <ac:spMk id="3" creationId="{B07CF2D7-53B8-706E-9492-F3A5EDAC18F9}"/>
          </ac:spMkLst>
        </pc:spChg>
        <pc:picChg chg="add mod">
          <ac:chgData name="Mashihov, Eliezer" userId="14c90e2e-9a14-4376-84c7-f865914e565b" providerId="ADAL" clId="{5E351D2E-0FC1-4BCD-8079-E210C3312714}" dt="2026-01-05T08:32:40.339" v="56" actId="1076"/>
          <ac:picMkLst>
            <pc:docMk/>
            <pc:sldMk cId="315299530" sldId="2142534314"/>
            <ac:picMk id="4" creationId="{45B5C9C5-433B-C52B-EDE4-4AAE73975D07}"/>
          </ac:picMkLst>
        </pc:picChg>
      </pc:sldChg>
      <pc:sldChg chg="new">
        <pc:chgData name="Mashihov, Eliezer" userId="14c90e2e-9a14-4376-84c7-f865914e565b" providerId="ADAL" clId="{5E351D2E-0FC1-4BCD-8079-E210C3312714}" dt="2026-01-06T10:15:53.877" v="933" actId="680"/>
        <pc:sldMkLst>
          <pc:docMk/>
          <pc:sldMk cId="2124950245" sldId="214253431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5T09:06:36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470 11 24575,'-2'1'0,"1"0"0,-1 0 0,1 0 0,0 0 0,0 0 0,-1 0 0,1 0 0,0 1 0,0-1 0,0 0 0,0 1 0,1-1 0,-1 1 0,0-1 0,1 1 0,-1 0 0,1-1 0,-1 1 0,1-1 0,0 1 0,-1 0 0,1-1 0,0 1 0,0 0 0,1 1 0,-3 5 0,-6 36 0,-9 33 0,5 1 0,-6 146 0,18-220 0,0 1 0,1 0 0,0-1 0,0 1 0,0-1 0,1 1 0,2 4 0,-4-8 0,0-1 0,0 0 0,0 0 0,0 0 0,0 1 0,0-1 0,0 0 0,0 0 0,0 0 0,0 0 0,0 1 0,0-1 0,1 0 0,-1 0 0,0 0 0,0 0 0,0 1 0,0-1 0,0 0 0,1 0 0,-1 0 0,0 0 0,0 0 0,0 0 0,0 1 0,1-1 0,-1 0 0,0 0 0,0 0 0,0 0 0,1 0 0,-1 0 0,0 0 0,0 0 0,0 0 0,1 0 0,-1 0 0,0 0 0,0 0 0,1 0 0,-1 0 0,0 0 0,0 0 0,0 0 0,1-1 0,3-20 0,-4 19 0,0-1 0,0 0 0,-1 1 0,1-1 0,0 1 0,-1 0 0,0-1 0,1 1 0,-1-1 0,0 1 0,0 0 0,0-1 0,-1 1 0,1 0 0,-1 0 0,1 0 0,-1 0 0,-2-2 0,0 0 0,-1 1 0,1 0 0,-1 0 0,1 1 0,-1-1 0,0 1 0,0 0 0,-7-2 0,-7 0 0,-1 0 0,1 1 0,-32 0 0,46 3 0,0 0 0,0 0 0,0 0 0,1 0 0,-1 1 0,0 0 0,1 0 0,-1 0 0,0 0 0,1 1 0,0 0 0,-1 0 0,1 0 0,0 1 0,0-1 0,0 1 0,0 0 0,0 0 0,1 0 0,0 1 0,-4 3 0,2 0 0,1 1 0,0 0 0,0 0 0,1 0 0,0 0 0,0 1 0,1-1 0,0 1 0,0 0 0,0 14 0,1-8 0,0 0 0,1 1 0,1 15 0,-1-31 0,0 1 0,0-1 0,0 0 0,0 1 0,0-1 0,0 1 0,0-1 0,0 1 0,0-1 0,0 0 0,0 1 0,1-1 0,-1 1 0,0-1 0,0 0 0,0 1 0,1-1 0,-1 1 0,0-1 0,0 0 0,1 1 0,-1-1 0,0 0 0,1 0 0,-1 1 0,0-1 0,1 0 0,-1 0 0,0 1 0,1-1 0,-1 0 0,0 0 0,1 0 0,-1 0 0,1 1 0,-1-1 0,1 0 0,-1 0 0,0 0 0,1 0 0,-1 0 0,1 0 0,-1 0 0,1 0 0,-1 0 0,0-1 0,1 1 0,-1 0 0,1 0 0,-1 0 0,0 0 0,1-1 0,-1 1 0,0 0 0,1 0 0,-1-1 0,0 1 0,1 0 0,-1 0 0,0-1 0,1 1 0,-1 0 0,0-1 0,0 1 0,1 0 0,-1-1 0,0 1 0,0-1 0,0 0 0,23-30 0,-23 31 0,21-38 0,-2-1 0,-2 0 0,-1-1 0,-2-1 0,12-60 0,-12 27 0,-3-2 0,1-90 0,-12 246 0,16 140 0,-15-214 0,4 23 0,1 0 0,2-1 0,15 38 0,-21-60 0,0 0 0,1-1 0,-1 1 0,1-1 0,0 0 0,1 0 0,-1 0 0,1-1 0,0 1 0,1-1 0,-1 0 0,1 0 0,-1 0 0,1 0 0,0-1 0,1 0 0,-1 0 0,0 0 0,1-1 0,0 0 0,-1 0 0,1 0 0,8 0 0,-10-2 0,0 0 0,1 0 0,-1-1 0,0 1 0,1-1 0,-1 0 0,0-1 0,0 1 0,0-1 0,0 0 0,0 0 0,0 0 0,0 0 0,-1 0 0,1-1 0,-1 0 0,0 0 0,0 0 0,0 0 0,0 0 0,0-1 0,-1 1 0,1-1 0,-1 0 0,0 0 0,0 0 0,0 0 0,1-5 0,4-10 0,-1 0 0,-1 0 0,-1-1 0,4-35 0,-7 48 0,0-1 0,-1 0 0,0 0 0,0 0 0,-1 0 0,0 1 0,0-1 0,-1 0 0,-3-9 0,3 13 0,0 0 0,0 0 0,-1 0 0,1 0 0,-1 0 0,0 1 0,0-1 0,0 1 0,-1 0 0,1 0 0,-1 0 0,1 1 0,-1-1 0,0 1 0,0 0 0,0 0 0,-7-2 0,1 0 0,0 0 0,-1 1 0,0 1 0,1 0 0,-1 0 0,0 1 0,0 0 0,0 1 0,0 0 0,-13 2 0,18-1 0,-1 1 0,0 0 0,1 0 0,0 0 0,-1 1 0,1 0 0,0 0 0,1 0 0,-1 1 0,0 0 0,1 0 0,0 0 0,0 1 0,0 0 0,1 0 0,-1 0 0,-5 10 0,-1 3 0,2-1 0,0 1 0,1 1 0,1-1 0,0 1 0,2 1 0,0-1 0,1 1 0,1 0 0,1 0 0,1 0 0,1 28 0,0-46 0,1 1 0,-1 0 0,1 0 0,-1-1 0,1 1 0,0-1 0,0 1 0,0-1 0,0 1 0,0-1 0,0 0 0,1 1 0,-1-1 0,1 0 0,0 0 0,2 2 0,-3-3 0,1 0 0,-1 0 0,1 0 0,-1-1 0,1 1 0,0-1 0,-1 1 0,1-1 0,0 0 0,-1 1 0,1-1 0,0 0 0,-1 0 0,1 0 0,0 0 0,-1 0 0,1-1 0,0 1 0,1-1 0,4-2 0,0 0 0,0 0 0,-1-1 0,1 1 0,-1-2 0,0 1 0,0 0 0,-1-1 0,10-11 0,1-4 0,-1-1 0,-1-1 0,-1 0 0,-2-1 0,0 0 0,-1 0 0,-1-2 0,-1 1 0,-1-1 0,-2 0 0,0 0 0,1-34 0,-6 51 0,0 1 0,-1-1 0,1 1 0,-2-1 0,1 1 0,-1-1 0,-5-13 0,7 20 0,-1 0 0,1 0 0,-1 0 0,1 0 0,-1 0 0,0 0 0,1 0 0,-1 0 0,0 0 0,0 0 0,0 1 0,1-1 0,-1 0 0,0 0 0,0 1 0,0-1 0,0 1 0,0-1 0,0 1 0,-1-1 0,1 1 0,-2-1 0,1 2 0,1-1 0,-1 0 0,0 1 0,0 0 0,0-1 0,1 1 0,-1 0 0,0 0 0,1 0 0,-1 0 0,0 0 0,1 1 0,0-1 0,-1 0 0,1 1 0,0-1 0,0 1 0,-1-1 0,0 3 0,-7 10 0,1 0 0,0 0 0,1 1 0,0 0 0,1 1 0,1 0 0,-6 26 0,-12 117 0,22-144 0,-3 67 0,4-78 0,0 0 0,0 0 0,1 0 0,0 0 0,0 0 0,0 0 0,0-1 0,0 1 0,1 0 0,0-1 0,-1 1 0,2-1 0,-1 1 0,0-1 0,1 0 0,4 6 0,-6-8 0,0 0 0,0 0 0,1-1 0,-1 1 0,0 0 0,0 0 0,0-1 0,1 1 0,-1-1 0,0 1 0,1-1 0,-1 0 0,0 1 0,1-1 0,-1 0 0,0 0 0,1 0 0,-1 0 0,1 0 0,-1 0 0,0 0 0,1 0 0,-1-1 0,0 1 0,1-1 0,1 0 0,-1-1 0,1 1 0,-1-1 0,0 0 0,1-1 0,-1 1 0,0 0 0,0-1 0,-1 1 0,1-1 0,0 1 0,1-5 0,3-7 0,-1 1 0,0-1 0,5-29 0,-7 25 0,-1-1 0,0 0 0,-2 0 0,0 0 0,-1 0 0,0 0 0,-8-29 0,8 43 0,0 0 0,0 0 0,-1 0 0,1 0 0,-1 0 0,0 1 0,-1-1 0,1 1 0,-1-1 0,0 1 0,0 0 0,-1 0 0,1 0 0,-1 0 0,0 1 0,1 0 0,-2-1 0,1 1 0,0 1 0,-1-1 0,1 1 0,-1-1 0,0 1 0,0 1 0,0-1 0,0 1 0,0-1 0,0 2 0,0-1 0,0 0 0,0 1 0,-8 0 0,9 1 0,0 0 0,1 0 0,-1 0 0,1 0 0,-1 1 0,1-1 0,0 1 0,-1 0 0,1 0 0,0 0 0,0 0 0,0 1 0,1-1 0,-1 1 0,1 0 0,-1 0 0,1 0 0,0 0 0,0 0 0,0 0 0,0 0 0,1 1 0,-1-1 0,1 1 0,0-1 0,-1 7 0,-4 11 0,2 0 0,1 0 0,-2 28 0,5-44 0,-4 38 0,2 0 0,2 1 0,2-1 0,8 44 0,-10-83 0,1-1 0,-1 0 0,1 1 0,0-1 0,0 0 0,1 0 0,-1 0 0,1 1 0,-1-1 0,1-1 0,0 1 0,0 0 0,0 0 0,0-1 0,1 1 0,-1-1 0,1 0 0,0 0 0,-1 0 0,1 0 0,0 0 0,0 0 0,0-1 0,0 1 0,1-1 0,-1 0 0,0 0 0,0 0 0,1-1 0,-1 1 0,1-1 0,-1 0 0,0 0 0,1 0 0,-1 0 0,1 0 0,6-2 0,1-1 0,0 0 0,0-1 0,0 0 0,-1-1 0,1 0 0,-1 0 0,0-1 0,0-1 0,-1 1 0,11-11 0,-6 3 0,-1 0 0,-1-1 0,-1 0 0,0-1 0,0 0 0,-2-1 0,0 0 0,-1 0 0,-1-1 0,0 0 0,-2 0 0,6-31 0,-10 46 0,0 0 0,-1 0 0,0-1 0,0 1 0,0 0 0,0 0 0,0 0 0,-1 0 0,1 0 0,-1 0 0,0 0 0,0 0 0,0 0 0,0 0 0,-1 0 0,1 0 0,-1 1 0,1-1 0,-1 0 0,-2-2 0,2 4 0,0 0 0,0 0 0,0 0 0,1 0 0,-1 1 0,0-1 0,0 0 0,0 1 0,0 0 0,0-1 0,0 1 0,0 0 0,0 0 0,0 0 0,0 0 0,0 0 0,0 1 0,0-1 0,0 1 0,0-1 0,0 1 0,0 0 0,0 0 0,0-1 0,0 1 0,1 0 0,-1 1 0,0-1 0,1 0 0,-1 1 0,-2 2 0,-8 7 0,-1 2 0,1-1 0,1 2 0,1 0 0,0 0 0,0 1 0,1 0 0,1 0 0,1 1 0,0 0 0,-5 19 0,4-7 0,1 1 0,1 0 0,1 0 0,2 0 0,0 54 0,3-78 0,1 0 0,-1 0 0,1 0 0,0 0 0,0 0 0,1-1 0,-1 1 0,1 0 0,0-1 0,1 1 0,2 4 0,-4-8 0,0 0 0,-1 0 0,1-1 0,-1 1 0,1-1 0,0 1 0,0 0 0,-1-1 0,1 1 0,0-1 0,0 1 0,0-1 0,-1 0 0,1 1 0,0-1 0,0 0 0,0 0 0,0 0 0,0 1 0,0-1 0,0 0 0,0 0 0,1-1 0,0 1 0,0-1 0,0 0 0,-1 0 0,1 0 0,0 0 0,0 0 0,-1 0 0,1-1 0,-1 1 0,1-1 0,-1 1 0,0-1 0,1 1 0,-1-1 0,1-2 0,4-7 0,0 0 0,-1 0 0,-1-1 0,1 1 0,-2-1 0,0 0 0,0 0 0,1-17 0,1-104 0,-4 101 0,0-4 0,0 17 0,0 1 0,-1 0 0,-1 0 0,0-1 0,-2 1 0,0 0 0,-10-32 0,11 47 0,0 0 0,0 0 0,0 0 0,0 0 0,-1 0 0,1 0 0,-1 1 0,0-1 0,0 1 0,0-1 0,0 1 0,0 0 0,0 1 0,-1-1 0,1 0 0,-1 1 0,1 0 0,-1 0 0,1 0 0,-1 0 0,0 0 0,-5 1 0,-8-1 0,-1 0 0,0 2 0,-25 3 0,26-2 0,7 0 0,0 0 0,1 0 0,-1 1 0,1 0 0,0 1 0,0 0 0,0 0 0,-13 9 0,20-12 0,0 0 0,-1 1 0,1-1 0,0 1 0,0 0 0,0-1 0,0 1 0,0 0 0,1 0 0,-1 0 0,1 0 0,-1 1 0,1-1 0,-1 0 0,1 1 0,0-1 0,0 1 0,0-1 0,1 1 0,-1-1 0,1 1 0,-1-1 0,1 1 0,0 0 0,0-1 0,0 1 0,0 0 0,0-1 0,1 1 0,-1 0 0,1-1 0,0 1 0,0-1 0,0 1 0,0-1 0,2 4 0,0-3 0,-1 0 0,1 0 0,0 0 0,0 0 0,1-1 0,-1 1 0,0-1 0,1 0 0,0 0 0,-1 0 0,1 0 0,0-1 0,0 1 0,0-1 0,0 0 0,0-1 0,0 1 0,0 0 0,7-1 0,-3 0 0,0 0 0,0 0 0,1-1 0,-1 0 0,0 0 0,0-1 0,0 0 0,-1-1 0,10-3 0,-9 1 0,0-1 0,0 1 0,-1-2 0,1 1 0,-1-1 0,-1 0 0,1 0 0,-1-1 0,-1 0 0,1 0 0,6-13 0,-10 16 0,0 1 0,-1 0 0,1-1 0,-1 1 0,0-1 0,0 1 0,0-1 0,-1 0 0,1 1 0,-1-1 0,-1-7 0,1 9 0,-1 0 0,0 0 0,0 0 0,0 1 0,0-1 0,0 0 0,-1 1 0,1-1 0,-1 1 0,0-1 0,0 1 0,0 0 0,0-1 0,0 1 0,0 0 0,0 1 0,-1-1 0,1 0 0,-5-2 0,5 3 0,0 0 0,-1 0 0,1 0 0,0 0 0,0 1 0,-1-1 0,1 0 0,0 1 0,-1 0 0,1 0 0,-1-1 0,1 1 0,0 1 0,-1-1 0,1 0 0,0 1 0,-1-1 0,1 1 0,0-1 0,-1 1 0,1 0 0,0 0 0,0 0 0,0 0 0,0 1 0,0-1 0,0 1 0,0-1 0,0 1 0,1 0 0,-1-1 0,0 1 0,1 0 0,0 0 0,-1 0 0,1 0 0,0 0 0,-1 4 0,-6 10 0,0 1 0,2 0 0,0 0 0,-4 19 0,6-20 0,-7 24 0,1 1 0,3 0 0,1 1 0,1 0 0,3 0 0,1 0 0,6 43 0,-4-78 0,1 0 0,0 0 0,0 0 0,1 0 0,-1 0 0,1-1 0,1 1 0,-1-1 0,1 0 0,1 0 0,-1 0 0,1-1 0,0 0 0,0 1 0,0-2 0,1 1 0,6 4 0,-9-7 0,0-1 0,0 1 0,0-1 0,0 1 0,1-1 0,-1 0 0,1 0 0,-1 0 0,1-1 0,-1 1 0,1-1 0,-1 0 0,1 0 0,-1 0 0,1-1 0,-1 1 0,1-1 0,-1 0 0,1 0 0,-1 0 0,0 0 0,1 0 0,-1-1 0,0 0 0,0 1 0,0-1 0,0 0 0,0-1 0,0 1 0,-1 0 0,1-1 0,-1 0 0,0 1 0,0-1 0,0 0 0,2-3 0,5-8 0,-2 0 0,1 0 0,-2-1 0,1 0 0,-2 0 0,0 0 0,-1-1 0,-1 1 0,0-1 0,-1 0 0,-1 0 0,-1-25 0,-1 17 0,-1-1 0,-1 1 0,-1 0 0,-1 0 0,-2 0 0,0 1 0,-16-35 0,18 49 0,0-1 0,-1 1 0,0 0 0,0 1 0,-1-1 0,0 1 0,-1 1 0,1-1 0,-2 1 0,1 1 0,-14-9 0,17 12 0,-1 0 0,0 0 0,0 0 0,0 1 0,0 0 0,0 0 0,0 1 0,0 0 0,-1 0 0,1 0 0,-1 1 0,1-1 0,-1 2 0,1-1 0,0 1 0,-1 0 0,1 0 0,0 1 0,0-1 0,-7 4 0,8-2 0,0 0 0,1 0 0,-1 1 0,1 0 0,-1 0 0,1 0 0,0 0 0,1 0 0,-1 1 0,1 0 0,0 0 0,0 0 0,0 0 0,1 0 0,0 0 0,0 1 0,0-1 0,1 1 0,-2 9 0,-1 9 0,1 0 0,1 0 0,2 31 0,0-47 0,0 1 0,1-1 0,0 0 0,1 0 0,-1 0 0,2 0 0,-1 0 0,1 0 0,7 13 0,-8-18 0,0 0 0,1 0 0,-1 0 0,1 0 0,0 0 0,0 0 0,0-1 0,0 1 0,0-1 0,0 0 0,1 0 0,-1 0 0,1 0 0,0-1 0,0 1 0,-1-1 0,1 0 0,0 0 0,0-1 0,0 1 0,0-1 0,6 0 0,9-1 0,-1 0 0,0-2 0,0 0 0,0-1 0,0-1 0,0-1 0,-1-1 0,20-9 0,-9 1 0,-1 0 0,0-2 0,48-39 0,-57 40 0,-1-1 0,0-1 0,15-21 0,-27 32 0,0 0 0,0 0 0,0-1 0,-1 0 0,0 0 0,-1 0 0,0-1 0,0 1 0,-1-1 0,0 0 0,2-12 0,-4 19 0,0-1 0,0 1 0,-1-1 0,1 1 0,0-1 0,-1 1 0,0-1 0,1 1 0,-1 0 0,0-1 0,0 1 0,0 0 0,-1 0 0,1 0 0,0 0 0,-1 0 0,1 0 0,-1 0 0,0 0 0,0 1 0,-3-3 0,1 1 0,-1 0 0,-1 0 0,1 1 0,0 0 0,-1 0 0,1 0 0,-1 1 0,1 0 0,-7-1 0,-10 1 0,0 0 0,0 1 0,-39 6 0,52-5 0,1 1 0,-1-1 0,1 2 0,0-1 0,-1 1 0,1 0 0,1 1 0,-1 0 0,0 0 0,1 0 0,0 1 0,-11 10 0,13-10 0,0 1 0,1-1 0,0 1 0,0 0 0,0 1 0,1-1 0,0 0 0,0 1 0,0 0 0,1 0 0,0 0 0,1 0 0,-1 0 0,1 0 0,0 11 0,1-5 0,0 0 0,0 0 0,1-1 0,1 1 0,5 22 0,-6-32 0,-1-1 0,1 1 0,0-1 0,0 1 0,0-1 0,0 0 0,0 1 0,0-1 0,1 0 0,-1 0 0,1 0 0,0 0 0,-1 0 0,1 0 0,0-1 0,0 1 0,0-1 0,0 1 0,1-1 0,-1 0 0,0 1 0,1-1 0,-1 0 0,0-1 0,1 1 0,-1 0 0,1-1 0,-1 1 0,1-1 0,0 0 0,-1 0 0,1 0 0,-1 0 0,1 0 0,4-2 0,-4 1 0,-1 0 0,1 0 0,0 0 0,-1-1 0,0 1 0,1-1 0,-1 0 0,0 0 0,0 1 0,0-1 0,0-1 0,0 1 0,-1 0 0,1 0 0,-1-1 0,1 1 0,-1-1 0,0 1 0,0-1 0,0 1 0,0-1 0,0-3 0,12-65 0,-13 70 0,1-11 0,1-8 0,0-1 0,-2 1 0,-1-25 0,1 42 0,0 0 0,-1-1 0,1 1 0,-1 0 0,1 0 0,-1 0 0,0 0 0,0-1 0,0 1 0,0 1 0,-1-1 0,0 0 0,1 0 0,-1 0 0,0 1 0,0-1 0,0 1 0,0 0 0,-1-1 0,1 1 0,-1 0 0,1 0 0,-1 1 0,0-1 0,0 0 0,0 1 0,1 0 0,-6-2 0,5 3 0,0 0 0,0 0 0,0 0 0,0 0 0,0 1 0,0 0 0,0-1 0,0 1 0,1 0 0,-1 0 0,0 0 0,0 1 0,1-1 0,-1 1 0,0-1 0,1 1 0,0 0 0,-1 0 0,1 0 0,0 0 0,0 0 0,0 1 0,0-1 0,1 1 0,-1-1 0,1 1 0,-1 0 0,1-1 0,0 1 0,-2 5 0,-4 12 0,1-1 0,1 1 0,-5 28 0,8-34 0,-7 26 0,2 0 0,2 1 0,2-1 0,2 1 0,5 62 0,-4-101 0,0 1 0,0-1 0,1 1 0,-1-1 0,1 0 0,0 1 0,0-1 0,0 0 0,0 0 0,0 1 0,0-1 0,0 0 0,1 0 0,-1 0 0,3 2 0,-3-4 0,0 1 0,0-1 0,0 0 0,-1 1 0,1-1 0,0 0 0,0 0 0,0 0 0,0 0 0,-1 0 0,1 0 0,0 0 0,0 0 0,0 0 0,0 0 0,0 0 0,-1-1 0,1 1 0,0 0 0,0 0 0,0-1 0,-1 1 0,1-1 0,0 1 0,0-1 0,-1 1 0,2-2 0,3-2 0,-1-1 0,0 1 0,0-1 0,-1 0 0,1-1 0,-1 1 0,0 0 0,0-1 0,-1 0 0,3-7 0,0-6 0,0-1 0,-2 0 0,0 0 0,0-38 0,-3 49 0,0 1 0,-1-1 0,0 1 0,0-1 0,-1 1 0,0 0 0,0 0 0,-1 0 0,0 0 0,0 0 0,-1 1 0,0-1 0,-1 1 0,-6-8 0,10 13 0,0 1 0,0 0 0,-1-1 0,1 1 0,0 0 0,-1 0 0,1 0 0,-1 0 0,1 0 0,-1 0 0,1 1 0,-1-1 0,0 0 0,1 1 0,-1-1 0,0 1 0,0 0 0,0-1 0,1 1 0,-1 0 0,0 0 0,0 0 0,0 0 0,1 1 0,-1-1 0,0 0 0,0 1 0,1-1 0,-1 1 0,0 0 0,1-1 0,-1 1 0,1 0 0,-1 0 0,1 0 0,-1 0 0,1 0 0,-1 0 0,1 1 0,0-1 0,0 0 0,0 1 0,-2 2 0,-6 8 0,0 1 0,1 0 0,1 0 0,-8 16 0,9-15 0,-9 17 0,-21 59 0,33-81 0,0 0 0,1 0 0,0 1 0,1-1 0,0 1 0,0-1 0,1 1 0,0 0 0,0-1 0,1 1 0,4 14 0,-4-21 0,0-1 0,0 1 0,0-1 0,0 0 0,0 0 0,1 0 0,-1 0 0,1 0 0,-1 0 0,1 0 0,0 0 0,0 0 0,0-1 0,0 1 0,0-1 0,0 1 0,0-1 0,0 0 0,0 0 0,1 0 0,-1 0 0,1 0 0,-1-1 0,0 1 0,1-1 0,-1 0 0,1 1 0,-1-1 0,1 0 0,0 0 0,-1-1 0,1 1 0,-1 0 0,0-1 0,1 0 0,-1 1 0,1-1 0,-1 0 0,3-2 0,2 0 0,0 0 0,-1 0 0,0 0 0,1-1 0,-1 0 0,0 0 0,-1-1 0,1 0 0,-1 0 0,0 0 0,0-1 0,6-9 0,-4-1 0,0-1 0,-1 1 0,-1-1 0,-1 0 0,-1-1 0,0 1 0,-1-1 0,-1 0 0,0 1 0,-2-1 0,0 0 0,-1 1 0,0-1 0,-2 1 0,0 0 0,-1 0 0,-11-27 0,11 37 0,0 0 0,-1 0 0,0 1 0,0-1 0,0 1 0,-1 0 0,1 1 0,-2 0 0,1 0 0,0 0 0,-1 1 0,0 0 0,0 1 0,0 0 0,0 0 0,-1 0 0,1 1 0,-1 1 0,0-1 0,1 1 0,-1 1 0,0-1 0,0 2 0,1-1 0,-1 1 0,0 1 0,-8 1 0,12 0 0,1-1 0,0 0 0,0 1 0,0 0 0,0 0 0,0 0 0,1 0 0,-1 1 0,1-1 0,0 1 0,0 0 0,0 0 0,1 0 0,0 0 0,-1 1 0,1-1 0,1 1 0,-1-1 0,1 1 0,-1 0 0,1-1 0,1 1 0,-1 0 0,0 5 0,0-2 0,1 1 0,-1 0 0,1-1 0,1 1 0,-1 0 0,1-1 0,1 1 0,0-1 0,0 1 0,1-1 0,0 0 0,7 14 0,-9-20 0,0-1 0,0 1 0,0 0 0,0-1 0,0 1 0,0-1 0,1 0 0,-1 1 0,0-1 0,1 0 0,-1 0 0,1 0 0,0 0 0,-1 0 0,1 0 0,0-1 0,-1 1 0,1 0 0,0-1 0,0 0 0,0 1 0,-1-1 0,1 0 0,0 0 0,0 0 0,0 0 0,0 0 0,0 0 0,-1 0 0,1-1 0,0 1 0,0-1 0,0 1 0,-1-1 0,1 0 0,0 0 0,-1 0 0,1 0 0,0 0 0,-1 0 0,0 0 0,1 0 0,-1-1 0,0 1 0,1 0 0,1-4 0,4-3 0,0-1 0,0 1 0,-1-2 0,0 1 0,-1-1 0,8-17 0,-10 21 0,-1-1 0,0 0 0,0 0 0,0 0 0,-1 0 0,0 0 0,0-1 0,-1 1 0,0-14 0,0 21 0,0 0 0,0 0 0,0 0 0,0 0 0,0 0 0,0 0 0,0 0 0,0 1 0,0-1 0,0 0 0,-1 0 0,1 0 0,0 0 0,0 0 0,0 0 0,0 0 0,0 0 0,0 0 0,0 0 0,0 0 0,0 0 0,0 0 0,0 0 0,0 0 0,0 0 0,0 0 0,-1 0 0,1 1 0,0-1 0,0 0 0,0 0 0,0 0 0,0 0 0,0 0 0,0 0 0,0 0 0,0 0 0,0 0 0,0-1 0,-1 1 0,1 0 0,0 0 0,0 0 0,0 0 0,0 0 0,0 0 0,0 0 0,0 0 0,0 0 0,0 0 0,0 0 0,0 0 0,0 0 0,0 0 0,-1 0 0,1 0 0,-5 14 0,-2 20 0,5-17 0,-2 12 0,1 0 0,1 1 0,1-1 0,2 1 0,6 37 0,-7-65 0,0 1 0,1-1 0,0 0 0,0 1 0,0-1 0,0 0 0,0 0 0,0 1 0,0-1 0,1 0 0,-1-1 0,1 1 0,-1 0 0,1 0 0,0 0 0,0-1 0,0 1 0,0-1 0,0 0 0,0 0 0,0 1 0,0-1 0,1 0 0,-1-1 0,0 1 0,1 0 0,-1-1 0,0 1 0,1-1 0,-1 0 0,1 0 0,-1 0 0,1 0 0,2 0 0,9-2 0,1-1 0,-1-1 0,1 0 0,23-10 0,3 0 0,-38 13 0,0 0 0,-1 1 0,1-1 0,0 1 0,0-1 0,-1 1 0,1 0 0,0 0 0,0 0 0,0 0 0,0 1 0,-1-1 0,1 1 0,0 0 0,0-1 0,-1 1 0,1 1 0,-1-1 0,1 0 0,-1 1 0,1-1 0,-1 1 0,0-1 0,0 1 0,3 3 0,-3-2 0,0 1 0,1 0 0,-2 0 0,1 0 0,0 0 0,-1 0 0,0 1 0,0-1 0,0 0 0,-1 1 0,1-1 0,-1 0 0,0 1 0,0-1 0,-2 7 0,1-4 109,-3-9-1583,2-4-5352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5T09:06:54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297 412 24575,'4'11'0,"0"0"0,-1 0 0,-1 0 0,0 0 0,0 0 0,-1 1 0,0 15 0,-1-18 0,0 1 0,0-1 0,1 1 0,1-1 0,0 0 0,0 1 0,0-1 0,1 0 0,7 13 0,-10-22 0,0 1 0,0 0 0,1-1 0,-1 1 0,0-1 0,1 1 0,-1-1 0,0 1 0,1-1 0,-1 1 0,1-1 0,-1 1 0,1-1 0,-1 0 0,1 1 0,-1-1 0,1 0 0,-1 1 0,1-1 0,-1 0 0,1 0 0,0 0 0,-1 1 0,1-1 0,-1 0 0,1 0 0,0 0 0,-1 0 0,1 0 0,-1 0 0,1 0 0,0 0 0,14-17 0,3-31 0,15-111 0,-30 137 0,0 0 0,-2 1 0,-1-1 0,0 0 0,-6-33 0,4 49 0,0 1 0,0 0 0,0 0 0,0 1 0,-1-1 0,0 0 0,0 1 0,0-1 0,-1 1 0,1 0 0,-1 0 0,0 1 0,0-1 0,0 1 0,-1 0 0,1 0 0,-1 0 0,0 0 0,-7-2 0,6 3 0,1-1 0,0 1 0,-1 1 0,1-1 0,-1 1 0,0 0 0,1 0 0,-1 1 0,0 0 0,0 0 0,1 0 0,-1 1 0,0-1 0,0 1 0,1 1 0,-1-1 0,1 1 0,-8 3 0,9-1 0,-1-1 0,1 1 0,1 0 0,-1 0 0,0 1 0,1-1 0,0 1 0,0-1 0,1 1 0,-1 0 0,1 0 0,0 1 0,0-1 0,-1 7 0,0-3 0,1 0 0,0-1 0,1 1 0,0 0 0,0 0 0,1 0 0,0 0 0,1 10 0,0-18 0,-1 1 0,1 0 0,0-1 0,-1 1 0,1 0 0,0-1 0,0 1 0,0-1 0,0 0 0,0 1 0,1-1 0,-1 0 0,0 1 0,1-1 0,-1 0 0,0 0 0,1 0 0,-1 0 0,1 0 0,0-1 0,-1 1 0,1 0 0,0-1 0,-1 1 0,1-1 0,0 0 0,0 0 0,-1 1 0,1-1 0,0 0 0,0 0 0,0-1 0,-1 1 0,1 0 0,0 0 0,0-1 0,-1 1 0,4-2 0,4-1 0,0 0 0,0 0 0,-1-1 0,1 0 0,-1 0 0,9-7 0,-4 1 0,0 0 0,-1-2 0,0 1 0,14-19 0,-20 23 0,-1-1 0,0 1 0,0-1 0,0 0 0,-1 0 0,-1-1 0,1 1 0,-1-1 0,3-14 0,-6 21 0,0 0 0,0-1 0,-1 1 0,1 0 0,0-1 0,-1 1 0,0 0 0,1 0 0,-1 0 0,0-1 0,0 1 0,-2-2 0,3 3 0,0 1 0,-1-1 0,1 1 0,0 0 0,-1-1 0,1 1 0,0-1 0,-1 1 0,1 0 0,0-1 0,-1 1 0,1 0 0,-1 0 0,1-1 0,-1 1 0,1 0 0,0 0 0,-1-1 0,1 1 0,-1 0 0,1 0 0,-1 0 0,1 0 0,-1 0 0,1 0 0,-1 0 0,0 0 0,1 0 0,-1 0 0,1 0 0,-1 0 0,1 0 0,-1 0 0,1 1 0,0-1 0,-1 0 0,1 0 0,-1 1 0,1-1 0,-1 0 0,1 0 0,-1 1 0,1-1 0,0 1 0,-1-1 0,1 0 0,0 1 0,-1-1 0,1 1 0,0-1 0,0 0 0,-1 1 0,1-1 0,0 1 0,0-1 0,0 1 0,0-1 0,0 2 0,-5 7 0,2 1 0,0-1 0,0 1 0,0 0 0,1 0 0,1 0 0,-1 11 0,1 80 0,2-57 0,-2-24 0,2-1 0,0 0 0,1 0 0,1 0 0,1 0 0,8 25 0,-11-39 0,1-1 0,0 0 0,0 0 0,0 0 0,0 0 0,0 0 0,1 0 0,0-1 0,0 1 0,0-1 0,0 0 0,0 0 0,1 0 0,-1 0 0,1-1 0,0 1 0,0-1 0,0 0 0,0 0 0,0-1 0,0 1 0,1-1 0,-1 0 0,0 0 0,1 0 0,-1 0 0,1-1 0,-1 0 0,1 0 0,-1 0 0,1-1 0,-1 1 0,6-2 0,-2-1 0,0 1 0,0-2 0,-1 1 0,1-1 0,-1 0 0,0-1 0,0 1 0,0-1 0,-1-1 0,1 0 0,-1 1 0,-1-2 0,1 1 0,-1-1 0,0 0 0,-1 0 0,1 0 0,-1 0 0,-1-1 0,4-8 0,-5 10 0,1 1 0,-1-1 0,0 0 0,-1 0 0,1 0 0,-1 0 0,0 0 0,0-1 0,-1 1 0,0 0 0,0 0 0,-1 0 0,1 0 0,-1-1 0,-1 1 0,1 0 0,-1 0 0,0 1 0,0-1 0,-1 0 0,0 1 0,0-1 0,0 1 0,-1 0 0,1 0 0,-1 0 0,0 1 0,-5-5 0,-4 0 0,1 2 0,-1-1 0,0 2 0,-1 0 0,1 0 0,-1 1 0,0 1 0,0 0 0,-1 1 0,1 1 0,-1 0 0,0 1 0,0 0 0,1 1 0,-1 1 0,-27 5 0,37-4 0,0 1 0,0 0 0,1 0 0,-1 0 0,0 1 0,1-1 0,0 1 0,0 0 0,0 0 0,1 1 0,-1-1 0,1 1 0,0-1 0,0 1 0,1 0 0,-1 0 0,-2 10 0,2-8 0,1 0 0,0 0 0,0 0 0,0 0 0,1 0 0,0 0 0,1 0 0,-1 0 0,1 0 0,1 1 0,-1-1 0,1 0 0,3 10 0,-4-16 0,0-1 0,0 1 0,1 0 0,-1 0 0,0-1 0,0 1 0,1 0 0,-1 0 0,0-1 0,1 1 0,-1 0 0,1-1 0,-1 1 0,1-1 0,-1 1 0,1 0 0,-1-1 0,1 1 0,0-1 0,-1 1 0,1-1 0,0 0 0,-1 1 0,1-1 0,0 0 0,-1 1 0,1-1 0,0 0 0,0 0 0,-1 0 0,1 0 0,0 0 0,0 0 0,0 0 0,-1 0 0,1 0 0,0 0 0,0 0 0,-1 0 0,1 0 0,0-1 0,0 1 0,-1 0 0,1 0 0,0-1 0,0 1 0,-1-1 0,1 1 0,-1-1 0,1 1 0,0-1 0,-1 1 0,1-1 0,-1 1 0,1-2 0,28-38 0,-18 17 0,-1-1 0,0 0 0,-2 0 0,-1-1 0,-1-1 0,-1 1 0,2-28 0,-6 50 0,-1 0 0,0 0 0,0 0 0,-1 1 0,1-1 0,0 0 0,-1 0 0,0 1 0,1-1 0,-1 0 0,0 1 0,-1-1 0,1 1 0,0-1 0,-1 1 0,-1-3 0,2 4 0,0 0 0,-1 1 0,1-1 0,0 0 0,0 1 0,0-1 0,-1 1 0,1-1 0,0 1 0,-1 0 0,1 0 0,0-1 0,-1 1 0,1 0 0,0 0 0,-1 0 0,1 0 0,0 1 0,-1-1 0,1 0 0,0 0 0,0 1 0,-1-1 0,1 1 0,0-1 0,0 1 0,-1 0 0,1-1 0,0 1 0,0 0 0,0 0 0,0 0 0,0 0 0,-1 1 0,-6 6 0,0 1 0,0-1 0,1 1 0,0 1 0,1-1 0,0 1 0,1 0 0,0 1 0,0-1 0,1 1 0,-5 19 0,4-11 0,1 0 0,1 1 0,1-1 0,0 1 0,1-1 0,3 22 0,-2-36 0,0 0 0,1-1 0,0 1 0,0 0 0,0-1 0,1 1 0,-1-1 0,1 0 0,0 0 0,1 1 0,-1-1 0,1 0 0,-1-1 0,1 1 0,0 0 0,0-1 0,1 0 0,-1 0 0,1 0 0,0 0 0,6 4 0,-6-6 0,0 1 0,0-1 0,0 0 0,0 0 0,0-1 0,0 1 0,0-1 0,0 0 0,1 0 0,-1 0 0,0 0 0,0-1 0,0 0 0,0 0 0,0 0 0,0 0 0,0-1 0,0 1 0,0-1 0,0 0 0,-1 0 0,1-1 0,-1 1 0,5-5 0,2-2 0,0-2 0,0 1 0,-1-1 0,0 0 0,-1-1 0,-1 0 0,0-1 0,-1 1 0,0-1 0,8-25 0,-7 15 0,-1 0 0,-1-1 0,-1 1 0,-1-1 0,0-39 0,-3 59 0,0 1 0,-1 0 0,1-1 0,-1 1 0,0 0 0,0 0 0,0 0 0,0-1 0,-1 1 0,1 0 0,-1 1 0,0-1 0,0 0 0,0 0 0,-2-2 0,3 5 0,0-1 0,0 0 0,0 1 0,0-1 0,0 0 0,0 1 0,0-1 0,0 1 0,0 0 0,0-1 0,-1 1 0,1 0 0,0 0 0,0-1 0,0 1 0,0 0 0,-1 0 0,1 0 0,0 1 0,0-1 0,0 0 0,0 0 0,0 1 0,-1-1 0,1 0 0,0 1 0,0-1 0,0 1 0,0-1 0,0 1 0,0 0 0,0 0 0,0-1 0,1 1 0,-1 0 0,0 0 0,0 0 0,1 0 0,-1 0 0,0 0 0,1 0 0,-1 0 0,1 0 0,-1 2 0,-6 9 0,2 0 0,-1 1 0,2-1 0,0 1 0,0 0 0,1 0 0,1 0 0,-1 17 0,0 9 0,5 62 0,-2-97 0,10 74 0,-9-74 0,0 0 0,0 0 0,0-1 0,0 1 0,1 0 0,0-1 0,0 1 0,0-1 0,0 1 0,0-1 0,1 0 0,-1 0 0,1 0 0,0 0 0,0 0 0,5 3 0,-7-6 0,0 1 0,0 0 0,0-1 0,0 1 0,0-1 0,0 0 0,0 1 0,0-1 0,0 0 0,0 1 0,0-1 0,0 0 0,0 0 0,0 0 0,0 0 0,0 0 0,1 0 0,-1 0 0,0-1 0,0 1 0,0 0 0,0-1 0,0 1 0,0 0 0,0-1 0,0 1 0,1-2 0,0 0 0,0 0 0,-1 0 0,1 0 0,-1 0 0,1 0 0,-1-1 0,0 1 0,0 0 0,0-1 0,0 1 0,0-5 0,2-7 0,-1-1 0,0 0 0,-1-16 0,-1 28 0,0-14 0,0 1 0,-1 0 0,0 0 0,-6-22 0,6 36 0,1-1 0,-1 1 0,0 0 0,0-1 0,0 1 0,0 0 0,-1-1 0,1 1 0,0 0 0,-1 0 0,0 0 0,1 0 0,-1 0 0,0 1 0,-4-4 0,5 5 0,-1-1 0,0 1 0,0-1 0,-1 1 0,1 0 0,0-1 0,0 1 0,0 0 0,0 0 0,0 1 0,0-1 0,0 0 0,0 1 0,0-1 0,0 1 0,0 0 0,0-1 0,0 1 0,1 0 0,-1 0 0,0 0 0,0 1 0,-1 0 0,-4 3 0,0 0 0,0 1 0,0 0 0,1 0 0,0 0 0,0 1 0,1 0 0,0 0 0,0 0 0,1 1 0,-1-1 0,2 1 0,-1 0 0,1 0 0,0 1 0,1-1 0,0 1 0,-1 8 0,3-16 0,0 1 0,0-1 0,0 0 0,0 0 0,0 1 0,0-1 0,0 0 0,0 0 0,0 1 0,1-1 0,-1 0 0,1 0 0,-1 0 0,1 0 0,-1 0 0,1 1 0,0-1 0,-1 0 0,1 0 0,0 0 0,0-1 0,0 1 0,0 0 0,0 0 0,0 0 0,0-1 0,0 1 0,1 0 0,0 0 0,-1-1 0,1 0 0,-1 0 0,0 0 0,1 0 0,-1-1 0,1 1 0,-1 0 0,0-1 0,1 1 0,-1 0 0,0-1 0,0 0 0,1 1 0,-1-1 0,0 0 0,0 1 0,0-1 0,0 0 0,0 0 0,0 0 0,0 0 0,0 0 0,0 0 0,1-2 0,4-8 0,0 1 0,-1-1 0,0 0 0,0 0 0,-1 0 0,-1-1 0,0 0 0,-1 1 0,0-1 0,-1 0 0,0 0 0,-1 0 0,0 0 0,-1 0 0,0 0 0,-1 0 0,-5-18 0,7 29 0,0 0 0,0-1 0,-1 1 0,1 0 0,0 0 0,-1 0 0,1 0 0,-1 0 0,1 0 0,-1 0 0,0 0 0,1 0 0,-1 0 0,0 1 0,0-1 0,0 0 0,0 0 0,1 1 0,-3-2 0,2 2 0,0 0 0,1 0 0,-1 1 0,1-1 0,-1 0 0,1 1 0,-1-1 0,1 1 0,-1-1 0,1 0 0,-1 1 0,1-1 0,-1 1 0,1-1 0,-1 1 0,1-1 0,0 1 0,-1 0 0,1-1 0,0 1 0,0-1 0,0 1 0,-1 0 0,1 0 0,-11 52 0,6-6 0,3 1 0,2 0 0,1-1 0,10 53 0,-11-95 0,1 0 0,1 0 0,-1 0 0,1-1 0,-1 1 0,1 0 0,1-1 0,-1 1 0,5 6 0,-6-10 0,1 0 0,-1 0 0,0 0 0,0 0 0,0 0 0,0-1 0,1 1 0,-1 0 0,0-1 0,1 1 0,-1-1 0,0 1 0,1-1 0,-1 0 0,1 0 0,-1 0 0,0 0 0,1 0 0,-1 0 0,1 0 0,-1 0 0,0 0 0,1 0 0,-1-1 0,1 1 0,-1-1 0,0 1 0,0-1 0,1 0 0,-1 1 0,0-1 0,0 0 0,0 0 0,1 0 0,-1 0 0,1-2 0,15-12 0,-1-1 0,0-1 0,-1 0 0,-1-1 0,-1-1 0,-1 0 0,0-1 0,-2 0 0,0 0 0,-1-1 0,-1-1 0,-2 0 0,0 0 0,-1 0 0,0 0 0,1-41 0,-7 60 0,1 0 0,0 0 0,-1 0 0,1-1 0,-1 1 0,0 0 0,0 0 0,0 0 0,0 0 0,-1 1 0,1-1 0,-1 0 0,0 0 0,0 1 0,0-1 0,0 1 0,0 0 0,0-1 0,-1 1 0,1 0 0,-1 0 0,1 1 0,-1-1 0,0 1 0,0-1 0,0 1 0,0 0 0,0 0 0,0 0 0,0 0 0,0 0 0,0 1 0,0 0 0,-1-1 0,1 1 0,0 0 0,0 1 0,-4 0 0,2-1 0,-1 0 0,0 0 0,0 1 0,1 0 0,-1 0 0,0 1 0,1 0 0,0 0 0,-1 0 0,1 0 0,0 1 0,0 0 0,0 0 0,0 0 0,1 1 0,-1 0 0,1 0 0,0 0 0,0 0 0,-6 9 0,6-4 0,0 0 0,0 0 0,1 1 0,1 0 0,0-1 0,0 1 0,0 0 0,1 0 0,1 12 0,0-21 0,0-1 0,0 0 0,0 1 0,0-1 0,0 0 0,0 1 0,0-1 0,0 0 0,0 1 0,1-1 0,-1 0 0,0 1 0,0-1 0,0 0 0,0 1 0,1-1 0,-1 0 0,0 0 0,0 1 0,1-1 0,-1 0 0,0 0 0,0 1 0,1-1 0,-1 0 0,0 0 0,1 0 0,-1 0 0,0 1 0,1-1 0,-1 0 0,0 0 0,1 0 0,-1 0 0,1 0 0,8-9 0,4-20 0,-13 23 0,1 1 0,-1-1 0,-1 1 0,1-1 0,-1 0 0,0 1 0,0-1 0,-1 1 0,1 0 0,-1-1 0,0 1 0,-1 0 0,1 0 0,-1 0 0,-6-7 0,8 9 0,-1 1 0,0 0 0,1 1 0,-1-1 0,0 0 0,0 0 0,0 1 0,0-1 0,0 1 0,-1 0 0,1 0 0,0 0 0,-1 0 0,1 0 0,-1 0 0,1 0 0,-1 1 0,1-1 0,-1 1 0,1 0 0,-1 0 0,0 0 0,1 0 0,-1 0 0,1 0 0,-1 1 0,1 0 0,-1-1 0,1 1 0,-1 0 0,1 0 0,0 0 0,-1 0 0,1 1 0,0-1 0,-2 2 0,-2 2 0,0 0 0,0 0 0,1 1 0,0-1 0,0 1 0,1 1 0,-1-1 0,1 0 0,1 1 0,-1 0 0,1 0 0,0 0 0,1 0 0,0 1 0,0-1 0,0 1 0,1-1 0,0 1 0,1-1 0,0 1 0,0 0 0,0-1 0,2 10 0,-1-16 0,-1 1 0,1 0 0,-1-1 0,1 1 0,-1 0 0,1-1 0,0 1 0,0-1 0,0 1 0,0-1 0,0 1 0,0-1 0,0 0 0,1 1 0,-1-1 0,0 0 0,1 0 0,-1 0 0,1 0 0,2 1 0,-3-2 0,0 1 0,1-1 0,-1 0 0,1 0 0,-1 0 0,1-1 0,-1 1 0,1 0 0,-1 0 0,0-1 0,1 1 0,-1-1 0,1 1 0,-1-1 0,0 0 0,0 1 0,1-1 0,-1 0 0,1-1 0,3-2 0,0-1 0,-1 1 0,0-1 0,0 0 0,0 0 0,-1 0 0,1 0 0,-1-1 0,-1 1 0,3-7 0,-2 2 0,-1 0 0,0 0 0,0 0 0,-1 0 0,0-12 0,-1 19 0,-1 0 0,1 0 0,0 0 0,-1 0 0,0 0 0,0 0 0,1 0 0,-2 0 0,1 0 0,-2-2 0,3 4 0,-1 0 0,0-1 0,0 1 0,0 1 0,0-1 0,0 0 0,0 0 0,0 0 0,0 0 0,0 1 0,0-1 0,-1 1 0,1-1 0,0 1 0,0-1 0,-1 1 0,1-1 0,0 1 0,-1 0 0,1 0 0,0 0 0,-1 0 0,-1 0 0,1 1 0,-1 0 0,1 0 0,0 0 0,0 0 0,0 0 0,0 0 0,0 1 0,0-1 0,0 1 0,0-1 0,1 1 0,-1 0 0,0-1 0,1 1 0,0 0 0,-1 0 0,1 0 0,0 1 0,0-1 0,0 0 0,0 0 0,0 1 0,1-1 0,-1 0 0,0 4 0,-11 69 0,11-66 0,-1 8 0,-3 55 0,5-68 0,0 0 0,0 0 0,0 0 0,1 0 0,-1 0 0,1 0 0,0 0 0,1 0 0,-1 0 0,0-1 0,1 1 0,0 0 0,0-1 0,3 4 0,-4-6 0,0 0 0,0 0 0,0 0 0,0 0 0,0 0 0,0 0 0,1 0 0,-1-1 0,0 1 0,1 0 0,-1-1 0,0 1 0,1-1 0,-1 0 0,1 1 0,-1-1 0,1 0 0,-1 0 0,1 0 0,-1 0 0,1 0 0,-1 0 0,3-1 0,-1 0 0,0 0 0,1 0 0,-1-1 0,0 0 0,0 1 0,0-1 0,0 0 0,0-1 0,4-3 0,3-4 0,-1-1 0,0 0 0,13-22 0,-15 21 0,-1 0 0,0-1 0,-1 1 0,0-1 0,5-25 0,-9 34 0,0-1 0,0 1 0,0 0 0,-1 0 0,0-1 0,1 1 0,-2 0 0,1 0 0,0-1 0,-1 1 0,0 0 0,0 0 0,0 0 0,0 0 0,-1 0 0,0 0 0,0 0 0,0 0 0,0 0 0,0 1 0,-1-1 0,-4-4 0,5 7 0,0 0 0,0 0 0,-1 0 0,1 0 0,0 0 0,0 0 0,-1 1 0,1-1 0,0 1 0,0 0 0,-1-1 0,1 1 0,0 0 0,-1 1 0,1-1 0,0 0 0,-1 1 0,1-1 0,0 1 0,-1 0 0,1-1 0,0 1 0,0 0 0,0 1 0,0-1 0,0 0 0,0 0 0,0 1 0,1-1 0,-1 1 0,0 0 0,-1 2 0,-7 6 0,1 0 0,0 0 0,0 1 0,-7 13 0,7-9 0,1 0 0,1 1 0,-9 25 0,14-34 0,-1 0 0,2 0 0,-1 1 0,1-1 0,0 1 0,0 0 0,1-1 0,0 1 0,1-1 0,1 12 0,-2-18 0,0 0 0,0 0 0,1 0 0,-1 0 0,0 0 0,0 0 0,0 1 0,1-1 0,-1 0 0,1 0 0,-1 0 0,1 0 0,-1-1 0,1 1 0,0 0 0,-1 0 0,1 0 0,0 0 0,0 0 0,-1-1 0,1 1 0,0 0 0,0-1 0,0 1 0,0-1 0,0 1 0,0-1 0,0 1 0,0-1 0,0 0 0,0 1 0,0-1 0,0 0 0,0 0 0,1 0 0,-1 0 0,0 0 0,0 0 0,0 0 0,0 0 0,0-1 0,0 1 0,0 0 0,0 0 0,0-1 0,0 1 0,0-1 0,0 1 0,0-1 0,0 0 0,1 0 0,3-2 0,-1-1 0,-1 1 0,1 0 0,-1-1 0,1 0 0,-1 0 0,0 0 0,0 0 0,-1 0 0,3-6 0,0-2 0,-1-1 0,0-1 0,0 1 0,-2 0 0,0-1 0,0 0 0,-1 0 0,-1 1 0,0-1 0,-1 0 0,-3-17 0,3 29 0,1 1 0,0-1 0,0 1 0,-1-1 0,1 1 0,-1-1 0,1 1 0,-1-1 0,0 1 0,0-1 0,0 1 0,1 0 0,-1 0 0,0-1 0,-1 1 0,1 0 0,0 0 0,0 0 0,0 0 0,-1 0 0,1 0 0,0 0 0,-1 1 0,1-1 0,-2 0 0,1 1 0,0 0 0,0 0 0,0 1 0,0-1 0,0 1 0,0-1 0,1 1 0,-1-1 0,0 1 0,0 0 0,1 0 0,-1 0 0,0 0 0,1 0 0,-1 1 0,1-1 0,-2 2 0,-4 4 0,0 1 0,1 0 0,0 0 0,0 0 0,1 1 0,-8 15 0,0 29 0,13-52 0,0 0 0,-1 1 0,1-1 0,0 1 0,0-1 0,-1 0 0,1 1 0,0-1 0,1 0 0,-1 1 0,0-1 0,0 1 0,1-1 0,-1 0 0,0 1 0,1-1 0,-1 0 0,1 0 0,0 1 0,-1-1 0,1 0 0,0 0 0,0 0 0,0 0 0,0 0 0,0 0 0,0 0 0,0 0 0,0 0 0,0-1 0,0 1 0,1 0 0,-1-1 0,0 1 0,2 0 0,-2-1 0,0 0 0,1-1 0,-1 1 0,0 0 0,1-1 0,-1 1 0,0-1 0,0 1 0,0-1 0,1 1 0,-1-1 0,0 0 0,0 0 0,0 0 0,0 1 0,0-1 0,0 0 0,0 0 0,-1 0 0,1-1 0,0 1 0,0 0 0,-1 0 0,1 0 0,-1 0 0,1-1 0,-1 1 0,1-2 0,9-38 0,-8 27 0,0-1 0,-1 0 0,-1 0 0,-2-17 0,2 27 0,-1 1 0,0-1 0,1 1 0,-1 0 0,-1-1 0,1 1 0,-1 0 0,1 0 0,-1 0 0,0 0 0,-1 0 0,1 0 0,-1 1 0,0-1 0,1 1 0,-2 0 0,1-1 0,-5-2 0,8 5 0,-1 1 0,0-1 0,0 0 0,0 1 0,0-1 0,0 1 0,0 0 0,0-1 0,0 1 0,0 0 0,0 0 0,0-1 0,0 1 0,0 0 0,0 0 0,0 0 0,0 0 0,0 0 0,0 1 0,0-1 0,0 0 0,0 0 0,0 1 0,0-1 0,0 0 0,0 1 0,0-1 0,-2 2 0,2 0 0,-1 0 0,0 0 0,1 0 0,-1 0 0,1 0 0,0 0 0,0 1 0,0-1 0,0 1 0,0-1 0,-1 5 0,-1 7 0,1 1 0,0 0 0,1 16 0,1-29 0,0 10 0,0 0 0,1 0 0,0 0 0,1 0 0,3 12 0,-5-23 0,1 1 0,-1 0 0,0 0 0,1-1 0,-1 1 0,1 0 0,0-1 0,0 1 0,-1-1 0,1 1 0,0-1 0,0 1 0,0-1 0,1 0 0,-1 1 0,0-1 0,0 0 0,1 0 0,-1 0 0,1 0 0,-1 0 0,1 0 0,-1 0 0,1 0 0,-1-1 0,1 1 0,0-1 0,0 1 0,-1-1 0,1 0 0,0 1 0,-1-1 0,1 0 0,0 0 0,0 0 0,0-1 0,-1 1 0,1 0 0,0-1 0,-1 1 0,1-1 0,0 1 0,-1-1 0,4-1 0,-3 0 0,0 0 0,1 0 0,-1 0 0,0 0 0,0 0 0,0 0 0,-1 0 0,1-1 0,0 1 0,-1 0 0,0-1 0,1 0 0,-1 1 0,0-1 0,0 0 0,-1 0 0,1 1 0,0-5 0,5-58 0,-6 53 0,1-9 0,-1-1 0,-1 1 0,-2 0 0,0 0 0,-1 0 0,0 0 0,-15-35 0,17 50 0,-1 1 0,0-1 0,0 1 0,0-1 0,-1 1 0,0 0 0,0 1 0,0-1 0,0 1 0,-1 0 0,0 0 0,1 0 0,-9-4 0,8 6 0,1 0 0,-1 0 0,0 1 0,-1 0 0,1 0 0,0 0 0,0 1 0,0-1 0,0 1 0,-1 0 0,1 1 0,0 0 0,0-1 0,0 1 0,0 1 0,0-1 0,0 1 0,-7 3 0,2 0 0,-1 0 0,1 1 0,1 0 0,-1 1 0,1-1 0,-15 16 0,20-18 0,0 0 0,0 0 0,1 0 0,-1 1 0,1-1 0,0 1 0,0 0 0,0 0 0,1 1 0,0-1 0,0 0 0,0 1 0,1-1 0,0 1 0,-1 7 0,2-11 0,0 0 0,0 0 0,0 0 0,0 0 0,1 0 0,-1-1 0,1 1 0,0 0 0,-1 0 0,1 0 0,0-1 0,0 1 0,0 0 0,0-1 0,0 1 0,0-1 0,1 0 0,-1 1 0,0-1 0,1 0 0,1 2 0,1-1 0,0 0 0,1 0 0,-1 0 0,0 0 0,1-1 0,-1 1 0,1-1 0,7 1 0,2-1 0,1-1 0,-1 0 0,1 0 0,25-6 0,-22 3 0,1-1 0,-1-1 0,0 0 0,-1-1 0,0-1 0,0-1 0,0-1 0,-1 0 0,25-19 0,-32 19 0,-11 9 0,-14 16 0,3 7 0,1 1 0,1 1 0,2 0 0,0 0 0,1 1 0,2 0 0,0 0 0,2 0 0,1 1 0,0 42 0,3-65 0,1 0 0,-1 0 0,1 0 0,0 0 0,0 0 0,0 0 0,1 0 0,2 5 0,-4-8 0,0-1 0,1 1 0,-1-1 0,0 1 0,0-1 0,1 0 0,-1 1 0,0-1 0,1 0 0,-1 1 0,0-1 0,1 0 0,-1 1 0,0-1 0,1 0 0,-1 0 0,1 1 0,-1-1 0,1 0 0,-1 0 0,0 0 0,1 0 0,-1 0 0,1 1 0,-1-1 0,1 0 0,0 0 0,0-1 0,0 0 0,0 1 0,0-1 0,0 0 0,-1 1 0,1-1 0,0 0 0,0 0 0,-1 0 0,1 0 0,-1 0 0,1 0 0,0 0 0,-1 0 0,0 0 0,1 0 0,0-2 0,3-9 0,-1 0 0,0 0 0,0 0 0,0-16 0,-2 25 0,0 0 0,-1 0 0,0 0 0,0 0 0,0 0 0,0 0 0,0 0 0,-1 0 0,1 0 0,-1 0 0,0 0 0,0 0 0,0 1 0,0-1 0,0 0 0,-1 0 0,1 1 0,-1-1 0,0 1 0,1-1 0,-1 1 0,-4-4 0,4 6 0,1-1 0,0 1 0,-1 0 0,1-1 0,-1 1 0,1 0 0,-1 0 0,1 0 0,-1 0 0,1 0 0,-1 0 0,1 1 0,0-1 0,-1 0 0,1 1 0,-1-1 0,1 1 0,0-1 0,-1 1 0,1 0 0,0 0 0,0 0 0,-1-1 0,1 1 0,0 0 0,-1 2 0,-26 29 0,28-32 0,-7 8 0,1 1 0,0 0 0,1 0 0,0 0 0,1 0 0,0 1 0,0-1 0,1 1 0,0 0 0,1 0 0,0 1 0,0-1 0,1 0 0,1 17 0,0-26 0,0 1 0,0-1 0,0 0 0,1 1 0,-1-1 0,0 1 0,1-1 0,-1 1 0,1-1 0,0 0 0,-1 0 0,1 1 0,0-1 0,0 0 0,0 0 0,0 0 0,0 0 0,0 0 0,0 0 0,1 1 0,0-1 0,-1-1 0,0 0 0,0 1 0,0-1 0,0 0 0,1 0 0,-1 0 0,0 0 0,0 0 0,0 0 0,0-1 0,1 1 0,-1 0 0,0 0 0,0-1 0,0 1 0,0-1 0,0 1 0,2-2 0,1 0 0,0-1 0,1-1 0,-1 1 0,0-1 0,-1 1 0,1-1 0,-1 0 0,0 0 0,5-9 0,-1-1 0,-1-1 0,-1 0 0,0 0 0,-1-1 0,-1 1 0,2-17 0,-4 23 0,0-1 0,0 1 0,-1 0 0,0-1 0,-1 1 0,0 0 0,-1 0 0,0 0 0,0 0 0,-1 0 0,-5-13 0,8 22 0,0-1 0,0 1 0,-1-1 0,1 1 0,0-1 0,0 1 0,-1-1 0,1 1 0,0-1 0,-1 1 0,1 0 0,-1-1 0,1 1 0,0-1 0,-1 1 0,1 0 0,-1-1 0,1 1 0,-1 0 0,1 0 0,-1 0 0,1-1 0,-1 1 0,1 0 0,-1 0 0,1 0 0,-1 0 0,1 0 0,-1 0 0,0 0 0,0 0 0,-12 14 0,-1 26 0,8-13 0,1 1 0,1-1 0,2 1 0,0-1 0,2 1 0,1 0 0,7 38 0,-7-62 0,0 0 0,1 0 0,-1 0 0,1 0 0,0 0 0,0 0 0,1-1 0,-1 1 0,1-1 0,-1 0 0,1 1 0,0-1 0,0-1 0,1 1 0,-1 0 0,1-1 0,-1 1 0,1-1 0,0 0 0,0 0 0,-1-1 0,1 1 0,1-1 0,-1 0 0,0 0 0,0 0 0,0-1 0,1 1 0,-1-1 0,0 0 0,0 0 0,1-1 0,-1 1 0,0-1 0,0 0 0,0 0 0,1 0 0,-1-1 0,0 1 0,-1-1 0,1 0 0,0 0 0,0 0 0,-1-1 0,6-4 0,-5 1 0,1 1 0,-2-1 0,1 1 0,0-1 0,-1 0 0,0-1 0,-1 1 0,1 0 0,-1-1 0,-1 1 0,1-1 0,-1 0 0,0 0 0,-1 1 0,1-1 0,-1 0 0,-1 0 0,1 0 0,-3-10 0,2 13 0,1 0 0,-1 0 0,0 0 0,-1 0 0,1 0 0,-1 1 0,1-1 0,-1 0 0,0 1 0,0-1 0,-1 1 0,1 0 0,-1 0 0,0 0 0,0 0 0,0 0 0,0 1 0,0-1 0,0 1 0,-1 0 0,1 0 0,-1 0 0,0 0 0,1 0 0,-1 1 0,0 0 0,0 0 0,0 0 0,0 0 0,0 1 0,0-1 0,0 1 0,-5 0 0,7 1 0,-1-1 0,1 1 0,0-1 0,0 1 0,-1 0 0,1-1 0,0 1 0,0 0 0,0 1 0,0-1 0,0 0 0,0 1 0,0-1 0,0 1 0,1-1 0,-1 1 0,0 0 0,1 0 0,-3 3 0,1 0 0,1 0 0,-1 0 0,1 1 0,0-1 0,0 1 0,1-1 0,0 1 0,-1 8 0,1-9 0,0 0 0,1 0 0,-1 0 0,1 0 0,1 0 0,-1-1 0,1 1 0,-1 0 0,1 0 0,1 0 0,-1-1 0,1 1 0,0 0 0,0-1 0,0 0 0,0 1 0,1-1 0,0 0 0,0 0 0,6 6 0,-7-9 0,-1 0 0,1 0 0,-1-1 0,0 1 0,1-1 0,0 1 0,-1-1 0,1 1 0,-1-1 0,1 0 0,-1 0 0,1 0 0,-1 0 0,1 0 0,0 0 0,-1 0 0,1-1 0,-1 1 0,1 0 0,-1-1 0,1 1 0,-1-1 0,1 0 0,-1 0 0,0 1 0,1-1 0,-1 0 0,0 0 0,0 0 0,0 0 0,1 0 0,-1-1 0,0 1 0,0 0 0,-1 0 0,1-1 0,0 1 0,0-1 0,-1 1 0,1 0 0,-1-1 0,1-1 0,2-4 0,0 0 0,0-1 0,-1 1 0,0-1 0,-1 0 0,0 1 0,1-11 0,-3 8 0,0 0 0,-1 0 0,0 0 0,0 1 0,-1-1 0,-8-17 0,10 23 0,-1 1 0,1 0 0,-1 0 0,1 0 0,-1 0 0,0 0 0,0 0 0,0 0 0,-1 1 0,1-1 0,-1 1 0,1-1 0,-1 1 0,0 0 0,0 0 0,0 0 0,0 0 0,0 1 0,0 0 0,-1-1 0,1 1 0,-5-1 0,6 2 0,0 1 0,1-1 0,-1 0 0,0 1 0,1 0 0,-1-1 0,0 1 0,1 0 0,-1 0 0,1 0 0,-1 0 0,1 0 0,0 0 0,-1 0 0,1 0 0,0 1 0,0-1 0,0 0 0,0 1 0,0-1 0,0 1 0,0-1 0,0 1 0,1 0 0,-1-1 0,0 1 0,1 0 0,0-1 0,-1 1 0,1 0 0,0 0 0,0 2 0,-1 3 0,0 0 0,1 0 0,0-1 0,0 1 0,1 0 0,-1 0 0,4 8 0,-4-12 0,1 0 0,1 0 0,-1 0 0,0 0 0,1-1 0,-1 1 0,1-1 0,0 1 0,0-1 0,0 1 0,0-1 0,1 0 0,-1 0 0,0 0 0,1 0 0,-1-1 0,1 1 0,5 2 0,-2-2 0,-1-1 0,1 1 0,-1-1 0,1 0 0,-1-1 0,1 1 0,0-1 0,-1 0 0,12-2 0,-8 0 0,1 0 0,-1 0 0,0-1 0,0 0 0,0 0 0,0-1 0,-1 0 0,1-1 0,-1 0 0,0 0 0,-1-1 0,9-7 0,-10 6 0,-1 1 0,0-1 0,-1 1 0,0-1 0,5-10 0,-8 14 0,0 1 0,0-1 0,0 1 0,0-1 0,0 1 0,-1-1 0,1 0 0,-1 0 0,0 1 0,0-1 0,0 0 0,0 1 0,0-1 0,-1 0 0,1 0 0,-1 1 0,1-1 0,-3-4 0,3 6 0,-1 1 0,1-1 0,0 0 0,-1 1 0,1-1 0,0 1 0,-1-1 0,1 1 0,-1-1 0,1 1 0,-1-1 0,1 1 0,-1-1 0,1 1 0,-1-1 0,1 1 0,-1 0 0,0 0 0,1-1 0,-1 1 0,0 0 0,1 0 0,-1 0 0,0-1 0,1 1 0,-1 0 0,0 0 0,1 0 0,-1 0 0,-1 0 0,-16 15 0,14-10 0,1 0 0,0 0 0,0 1 0,0-1 0,-3 12 0,5-15-62,1-1 0,0 1 0,0 0 0,-1 0 0,1-1 0,0 1 0,0 0 0,1 0 0,-1 0 0,0-1 0,1 1 0,-1 0-1,1-1 1,-1 1 0,1 0 0,0-1 0,0 1 0,0 0 0,0-1 0,0 0 0,1 3 0,13 9-6764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DA0A0-40E8-4906-A96A-90FA0F3D151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B1995-FB7F-49C8-9190-B4CBE4D77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B1995-FB7F-49C8-9190-B4CBE4D7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8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B1995-FB7F-49C8-9190-B4CBE4D77E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8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57309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1488E0-8839-D738-C908-5E4ED6D6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54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FCD9B-73F7-4575-A05B-F6F826286AE2}"/>
              </a:ext>
            </a:extLst>
          </p:cNvPr>
          <p:cNvSpPr txBox="1"/>
          <p:nvPr userDrawn="1"/>
        </p:nvSpPr>
        <p:spPr>
          <a:xfrm rot="19659435">
            <a:off x="79319" y="3178444"/>
            <a:ext cx="12002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</a:rPr>
              <a:t>KLA – TSMC R&amp;D confidential. Do not distribute or reprint. KLA – TSMC R&amp;D confidential.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1FA02-9BCE-4C10-B8BB-0BF5C824C19D}"/>
              </a:ext>
            </a:extLst>
          </p:cNvPr>
          <p:cNvSpPr txBox="1"/>
          <p:nvPr userDrawn="1"/>
        </p:nvSpPr>
        <p:spPr>
          <a:xfrm rot="19659435">
            <a:off x="5479008" y="4563857"/>
            <a:ext cx="71484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</a:rPr>
              <a:t>KLA – TSMC R&amp;D confidential. Do not distribute or reprint.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9F5EB-2DE6-460B-98B4-5044DE9049CD}"/>
              </a:ext>
            </a:extLst>
          </p:cNvPr>
          <p:cNvSpPr txBox="1"/>
          <p:nvPr userDrawn="1"/>
        </p:nvSpPr>
        <p:spPr>
          <a:xfrm rot="19659435">
            <a:off x="-458926" y="1867823"/>
            <a:ext cx="71407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</a:rPr>
              <a:t>KLA – TSMC R&amp;D confidential. Do not distribute or reprint.</a:t>
            </a:r>
          </a:p>
        </p:txBody>
      </p:sp>
    </p:spTree>
    <p:extLst>
      <p:ext uri="{BB962C8B-B14F-4D97-AF65-F5344CB8AC3E}">
        <p14:creationId xmlns:p14="http://schemas.microsoft.com/office/powerpoint/2010/main" val="376778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4361" y="1600200"/>
            <a:ext cx="10525125" cy="406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594360" y="320040"/>
            <a:ext cx="10516473" cy="594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1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D3470-3A57-43FF-BA83-4D56AB7F2DE5}"/>
              </a:ext>
            </a:extLst>
          </p:cNvPr>
          <p:cNvSpPr txBox="1"/>
          <p:nvPr userDrawn="1"/>
        </p:nvSpPr>
        <p:spPr>
          <a:xfrm rot="19659435">
            <a:off x="79319" y="3178444"/>
            <a:ext cx="120022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</a:rPr>
              <a:t>KLA – TSMC R&amp;D confidential. Do not distribute or reprint. KLA – TSMC R&amp;D confidential.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22CB2-12AB-4FD3-8372-82788EE46E3B}"/>
              </a:ext>
            </a:extLst>
          </p:cNvPr>
          <p:cNvSpPr txBox="1"/>
          <p:nvPr userDrawn="1"/>
        </p:nvSpPr>
        <p:spPr>
          <a:xfrm rot="19659435">
            <a:off x="5479008" y="4563857"/>
            <a:ext cx="714849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</a:rPr>
              <a:t>KLA – TSMC R&amp;D confidential. Do not distribute or reprint.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A42BB-242C-49B4-82BF-221D6917868C}"/>
              </a:ext>
            </a:extLst>
          </p:cNvPr>
          <p:cNvSpPr txBox="1"/>
          <p:nvPr userDrawn="1"/>
        </p:nvSpPr>
        <p:spPr>
          <a:xfrm rot="19659435">
            <a:off x="-458926" y="1867823"/>
            <a:ext cx="71407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</a:rPr>
              <a:t>KLA – TSMC R&amp;D confidential. Do not distribute or reprint.</a:t>
            </a:r>
          </a:p>
        </p:txBody>
      </p:sp>
    </p:spTree>
    <p:extLst>
      <p:ext uri="{BB962C8B-B14F-4D97-AF65-F5344CB8AC3E}">
        <p14:creationId xmlns:p14="http://schemas.microsoft.com/office/powerpoint/2010/main" val="215735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99E1E-721A-4911-858F-F957FF2531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Jan 2026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0721E0E-CA7B-4FF7-BC75-FA8A091022CA}"/>
              </a:ext>
            </a:extLst>
          </p:cNvPr>
          <p:cNvSpPr txBox="1">
            <a:spLocks/>
          </p:cNvSpPr>
          <p:nvPr/>
        </p:nvSpPr>
        <p:spPr>
          <a:xfrm>
            <a:off x="5570219" y="3315295"/>
            <a:ext cx="6411159" cy="7017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</a:rPr>
              <a:t>Pre Physical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703B3-058E-4193-E298-065EC436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87" y="5950631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3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E55BF-50EE-3E77-6E70-D4CB2A04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Report:</a:t>
            </a:r>
          </a:p>
        </p:txBody>
      </p:sp>
      <p:pic>
        <p:nvPicPr>
          <p:cNvPr id="4" name="Picture 3" descr="A screenshot of a report&#10;&#10;AI-generated content may be incorrect.">
            <a:extLst>
              <a:ext uri="{FF2B5EF4-FFF2-40B4-BE49-F238E27FC236}">
                <a16:creationId xmlns:a16="http://schemas.microsoft.com/office/drawing/2014/main" id="{3E31AFF0-A84D-3587-75E1-38874AA1D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16" y="1051034"/>
            <a:ext cx="9049680" cy="4992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634BBF-2EDB-CF7B-96DB-3D7B502C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10" y="5917404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5A76-0D43-5651-2092-85EF87DA6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65760"/>
            <a:ext cx="11430000" cy="1865126"/>
          </a:xfrm>
        </p:spPr>
        <p:txBody>
          <a:bodyPr/>
          <a:lstStyle/>
          <a:p>
            <a:r>
              <a:rPr lang="en-US" dirty="0"/>
              <a:t>Pre-Physical: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96095-F898-8CD6-431D-C33D2EE31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987427"/>
            <a:ext cx="11430000" cy="4014341"/>
          </a:xfrm>
        </p:spPr>
        <p:txBody>
          <a:bodyPr/>
          <a:lstStyle/>
          <a:p>
            <a:r>
              <a:rPr lang="en-US" dirty="0"/>
              <a:t>Current process:</a:t>
            </a:r>
          </a:p>
          <a:p>
            <a:pPr lvl="1"/>
            <a:r>
              <a:rPr lang="en-US" dirty="0"/>
              <a:t>Manual validations</a:t>
            </a:r>
          </a:p>
          <a:p>
            <a:pPr lvl="1"/>
            <a:r>
              <a:rPr lang="en-US" dirty="0"/>
              <a:t>Navigating through multiple systems</a:t>
            </a:r>
          </a:p>
          <a:p>
            <a:pPr lvl="1"/>
            <a:r>
              <a:rPr lang="en-US" dirty="0"/>
              <a:t>Human dependent validation</a:t>
            </a:r>
          </a:p>
          <a:p>
            <a:pPr lvl="1"/>
            <a:r>
              <a:rPr lang="en-US" dirty="0"/>
              <a:t>Complex and changeable process (per configuration)</a:t>
            </a:r>
          </a:p>
          <a:p>
            <a:pPr lvl="1"/>
            <a:r>
              <a:rPr lang="en-US" dirty="0"/>
              <a:t>Manual report</a:t>
            </a:r>
          </a:p>
          <a:p>
            <a:r>
              <a:rPr lang="en-US" dirty="0"/>
              <a:t>Purpose:</a:t>
            </a:r>
          </a:p>
          <a:p>
            <a:pPr lvl="1"/>
            <a:r>
              <a:rPr lang="en-US" b="1" dirty="0"/>
              <a:t>One System -&gt; Maximum Automation</a:t>
            </a:r>
          </a:p>
          <a:p>
            <a:pPr lvl="2"/>
            <a:r>
              <a:rPr lang="en-US" dirty="0"/>
              <a:t>Run software checks automatically.</a:t>
            </a:r>
          </a:p>
          <a:p>
            <a:pPr lvl="2"/>
            <a:r>
              <a:rPr lang="en-US" dirty="0"/>
              <a:t>Run hardware checks automatically.</a:t>
            </a:r>
          </a:p>
          <a:p>
            <a:pPr lvl="2"/>
            <a:r>
              <a:rPr lang="en-US" dirty="0"/>
              <a:t>Organized tracking to the pre physical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78C06-1E26-B53D-43ED-63698817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658" y="5928230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D20C612-BD98-B20C-3444-2ED5207D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67ED-DDB0-F8BF-A753-45F29FAF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65760"/>
            <a:ext cx="11430000" cy="1865126"/>
          </a:xfrm>
        </p:spPr>
        <p:txBody>
          <a:bodyPr/>
          <a:lstStyle/>
          <a:p>
            <a:r>
              <a:rPr lang="en-US" dirty="0"/>
              <a:t>Mission: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F2D7-53B8-706E-9492-F3A5EDAC1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987427"/>
            <a:ext cx="11430000" cy="4014341"/>
          </a:xfrm>
        </p:spPr>
        <p:txBody>
          <a:bodyPr/>
          <a:lstStyle/>
          <a:p>
            <a:r>
              <a:rPr lang="en-US" dirty="0"/>
              <a:t>Mission:</a:t>
            </a:r>
          </a:p>
          <a:p>
            <a:pPr lvl="2"/>
            <a:r>
              <a:rPr lang="en-US" dirty="0"/>
              <a:t>Run software checks automatically.</a:t>
            </a:r>
          </a:p>
          <a:p>
            <a:pPr lvl="2"/>
            <a:r>
              <a:rPr lang="en-US" dirty="0"/>
              <a:t>Automatic hardware list and notifications.</a:t>
            </a:r>
          </a:p>
          <a:p>
            <a:pPr lvl="2"/>
            <a:r>
              <a:rPr lang="en-US" dirty="0"/>
              <a:t>Automatic baselines list.</a:t>
            </a:r>
          </a:p>
          <a:p>
            <a:pPr lvl="2"/>
            <a:r>
              <a:rPr lang="en-US" dirty="0"/>
              <a:t>Automatic report.</a:t>
            </a:r>
          </a:p>
          <a:p>
            <a:pPr lvl="2"/>
            <a:r>
              <a:rPr lang="en-US" dirty="0"/>
              <a:t>Organized tracking to the pre physical process.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C9C5-433B-C52B-EDE4-4AAE7397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658" y="6005495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B996-DF61-0288-1ACF-C1B1941E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</p:spPr>
        <p:txBody>
          <a:bodyPr/>
          <a:lstStyle/>
          <a:p>
            <a:r>
              <a:rPr lang="en-US" dirty="0"/>
              <a:t>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5143-248F-530B-1FCF-2AB82F13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4400"/>
            <a:ext cx="11430000" cy="530352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Pre Physical – software, hardware, basic baseline list, report</a:t>
            </a:r>
          </a:p>
          <a:p>
            <a:pPr marL="457200" indent="-457200">
              <a:buAutoNum type="arabicPeriod"/>
            </a:pPr>
            <a:r>
              <a:rPr lang="en-US" dirty="0"/>
              <a:t>Full baseline report + ACC list integration</a:t>
            </a:r>
          </a:p>
          <a:p>
            <a:pPr marL="457200" indent="-457200">
              <a:buAutoNum type="arabicPeriod"/>
            </a:pPr>
            <a:r>
              <a:rPr lang="en-US" dirty="0"/>
              <a:t>Full automation for 3 steps</a:t>
            </a:r>
          </a:p>
          <a:p>
            <a:pPr marL="457200" indent="-457200">
              <a:buAutoNum type="arabicPeriod"/>
            </a:pPr>
            <a:r>
              <a:rPr lang="en-US" dirty="0"/>
              <a:t>Integration with parallel systems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E649F-3910-6415-2782-E4573BB6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10" y="5928230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9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85866-2B2A-6542-230D-B82AB15B3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1D9B-8A00-B678-52E2-E8A6265C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6DD3E-E2D1-D36F-4B5C-651000B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40" y="914400"/>
            <a:ext cx="6573339" cy="5472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929BAF-B701-1F21-5D4A-93730220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810" y="5928230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2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3D94-F219-BFA9-28BC-D89876D3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</p:spPr>
        <p:txBody>
          <a:bodyPr/>
          <a:lstStyle/>
          <a:p>
            <a:r>
              <a:rPr lang="en-US" dirty="0"/>
              <a:t>Opening Screen: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8A9519-0B04-AC3E-8C85-67B2EA098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1344809"/>
            <a:ext cx="10043160" cy="465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04DFA3-E116-3ACA-288E-C535B27BF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810" y="5996378"/>
            <a:ext cx="1303950" cy="564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BA27FE-41DA-4E7D-40B7-2AD6634EAD06}"/>
                  </a:ext>
                </a:extLst>
              </p14:cNvPr>
              <p14:cNvContentPartPr/>
              <p14:nvPr/>
            </p14:nvContentPartPr>
            <p14:xfrm>
              <a:off x="2711232" y="4311936"/>
              <a:ext cx="235080" cy="313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BA27FE-41DA-4E7D-40B7-2AD6634EAD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5112" y="4305816"/>
                <a:ext cx="2473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8204C7-5032-A2EF-CA50-4E82637544A0}"/>
                  </a:ext>
                </a:extLst>
              </p14:cNvPr>
              <p14:cNvContentPartPr/>
              <p14:nvPr/>
            </p14:nvContentPartPr>
            <p14:xfrm>
              <a:off x="3943872" y="4752936"/>
              <a:ext cx="238680" cy="235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8204C7-5032-A2EF-CA50-4E82637544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7752" y="4746816"/>
                <a:ext cx="25092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301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58F4B4-AB86-6F85-C6C1-AAD6BE544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B6216-FFB0-DB7F-6EC9-60949893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5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7B122D-C82C-4D35-4C70-771E2C24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5614-5AB5-4207-875F-A9752ED1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3215640" cy="978729"/>
          </a:xfrm>
        </p:spPr>
        <p:txBody>
          <a:bodyPr/>
          <a:lstStyle/>
          <a:p>
            <a:r>
              <a:rPr lang="en-US" dirty="0"/>
              <a:t>Software Screen: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software comparison&#10;&#10;AI-generated content may be incorrect.">
            <a:extLst>
              <a:ext uri="{FF2B5EF4-FFF2-40B4-BE49-F238E27FC236}">
                <a16:creationId xmlns:a16="http://schemas.microsoft.com/office/drawing/2014/main" id="{A0107976-570C-BFAA-46E1-604AAAB8D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99" y="1203332"/>
            <a:ext cx="10115550" cy="468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BB26AB-46EC-6BB0-242E-9D24721B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955" y="5941527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76DDFE-9A04-E178-B814-9FF445383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B48C-8CAF-1243-D39D-35EC3903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3215640" cy="535531"/>
          </a:xfrm>
        </p:spPr>
        <p:txBody>
          <a:bodyPr/>
          <a:lstStyle/>
          <a:p>
            <a:r>
              <a:rPr lang="en-US" dirty="0"/>
              <a:t>Hardware screen: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2A969C-331E-404F-4BAF-AD4193A8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81" y="911972"/>
            <a:ext cx="9215437" cy="5084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D593E1-CFC7-8DEA-CF92-CF293A42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667" y="6007032"/>
            <a:ext cx="1303950" cy="5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74190"/>
      </p:ext>
    </p:extLst>
  </p:cSld>
  <p:clrMapOvr>
    <a:masterClrMapping/>
  </p:clrMapOvr>
</p:sld>
</file>

<file path=ppt/theme/theme1.xml><?xml version="1.0" encoding="utf-8"?>
<a:theme xmlns:a="http://schemas.openxmlformats.org/drawingml/2006/main" name="DELETE Test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B5445C8-26A6-4D79-9C1D-8CC35F431293}" vid="{CE671869-F172-442C-ACF5-F3CE9D8E77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50903B6D52B4695D3786F5700ADAA" ma:contentTypeVersion="2" ma:contentTypeDescription="Create a new document." ma:contentTypeScope="" ma:versionID="0a7d910cb8077417e90f97d80e320c68">
  <xsd:schema xmlns:xsd="http://www.w3.org/2001/XMLSchema" xmlns:xs="http://www.w3.org/2001/XMLSchema" xmlns:p="http://schemas.microsoft.com/office/2006/metadata/properties" xmlns:ns2="9da37ff3-59b8-4748-8c68-dc8f26ca5eb2" targetNamespace="http://schemas.microsoft.com/office/2006/metadata/properties" ma:root="true" ma:fieldsID="236213e61bcd85ce59e435226b0bb072" ns2:_="">
    <xsd:import namespace="9da37ff3-59b8-4748-8c68-dc8f26ca5e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37ff3-59b8-4748-8c68-dc8f26ca5e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778EF8-5CBB-4B1B-9F7F-6E9D93153C8C}">
  <ds:schemaRefs>
    <ds:schemaRef ds:uri="9da37ff3-59b8-4748-8c68-dc8f26ca5e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5FFB4E7-7999-4657-B326-80AEACBF5CC2}">
  <ds:schemaRefs>
    <ds:schemaRef ds:uri="9da37ff3-59b8-4748-8c68-dc8f26ca5e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4EF2DB7-467F-44A0-91C1-15875EEA472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f75356e-fe8e-498d-be4b-37ec8fbf04cf}" enabled="0" method="" siteId="{cf75356e-fe8e-498d-be4b-37ec8fbf04c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8778</TotalTime>
  <Words>134</Words>
  <Application>Microsoft Office PowerPoint</Application>
  <PresentationFormat>Widescreen</PresentationFormat>
  <Paragraphs>33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DELETE Test</vt:lpstr>
      <vt:lpstr>PowerPoint Presentation</vt:lpstr>
      <vt:lpstr>Pre-Physical:   </vt:lpstr>
      <vt:lpstr>Mission:   </vt:lpstr>
      <vt:lpstr>Phases</vt:lpstr>
      <vt:lpstr>Flowchart</vt:lpstr>
      <vt:lpstr>Opening Screen:</vt:lpstr>
      <vt:lpstr>PowerPoint Presentation</vt:lpstr>
      <vt:lpstr>Software Screen: </vt:lpstr>
      <vt:lpstr>Hardware screen:</vt:lpstr>
      <vt:lpstr>Final Report: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tsmc RD Metrology EC</dc:title>
  <dc:creator>Wu, Hawk (Te-Hou)</dc:creator>
  <cp:lastModifiedBy>Mashihov, Eliezer</cp:lastModifiedBy>
  <cp:revision>170</cp:revision>
  <dcterms:created xsi:type="dcterms:W3CDTF">2021-10-01T08:58:22Z</dcterms:created>
  <dcterms:modified xsi:type="dcterms:W3CDTF">2026-01-06T10:16:02Z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0x0101004A350903B6D52B4695D3786F5700ADAA</vt:lpwstr>
  </property>
</Properties>
</file>